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7" r:id="rId4"/>
    <p:sldId id="259" r:id="rId5"/>
    <p:sldId id="266" r:id="rId6"/>
    <p:sldId id="264" r:id="rId7"/>
    <p:sldId id="276" r:id="rId8"/>
    <p:sldId id="272" r:id="rId9"/>
    <p:sldId id="271" r:id="rId10"/>
    <p:sldId id="280" r:id="rId11"/>
    <p:sldId id="273" r:id="rId12"/>
    <p:sldId id="267" r:id="rId1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468309-ECEA-756C-065A-00824D759A97}" v="10" dt="2025-09-25T05:14:19.598"/>
    <p1510:client id="{884D9EC3-DF06-4015-AE3D-561BEC756A61}" v="983" dt="2025-09-25T05:33:54.092"/>
    <p1510:client id="{E5C6C92D-54CB-802A-58E8-1469DC720394}" v="152" dt="2025-09-25T04:35:05.376"/>
    <p1510:client id="{F3BC2E95-F828-4613-9A06-58BFA33CD20D}" v="243" dt="2025-09-25T07:02:56.80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ARMANDO GUADARRAMA OSORIO" userId="7f4f1f45-6544-45de-934d-72a997fafcb7" providerId="ADAL" clId="{7C7F7743-33ED-4397-B316-96A498763ADE}"/>
    <pc:docChg chg="undo redo custSel addSld delSld modSld sldOrd">
      <pc:chgData name="LUIS ARMANDO GUADARRAMA OSORIO" userId="7f4f1f45-6544-45de-934d-72a997fafcb7" providerId="ADAL" clId="{7C7F7743-33ED-4397-B316-96A498763ADE}" dt="2025-09-25T07:02:56.809" v="2214"/>
      <pc:docMkLst>
        <pc:docMk/>
      </pc:docMkLst>
      <pc:sldChg chg="modSp mod">
        <pc:chgData name="LUIS ARMANDO GUADARRAMA OSORIO" userId="7f4f1f45-6544-45de-934d-72a997fafcb7" providerId="ADAL" clId="{7C7F7743-33ED-4397-B316-96A498763ADE}" dt="2025-09-25T05:33:54.092" v="1968" actId="20577"/>
        <pc:sldMkLst>
          <pc:docMk/>
          <pc:sldMk cId="1695369555" sldId="256"/>
        </pc:sldMkLst>
        <pc:spChg chg="mod">
          <ac:chgData name="LUIS ARMANDO GUADARRAMA OSORIO" userId="7f4f1f45-6544-45de-934d-72a997fafcb7" providerId="ADAL" clId="{7C7F7743-33ED-4397-B316-96A498763ADE}" dt="2025-09-25T05:33:54.092" v="1968" actId="20577"/>
          <ac:spMkLst>
            <pc:docMk/>
            <pc:sldMk cId="1695369555" sldId="256"/>
            <ac:spMk id="5" creationId="{05731F12-5D70-97A6-8505-5BBD87B8D25D}"/>
          </ac:spMkLst>
        </pc:spChg>
      </pc:sldChg>
      <pc:sldChg chg="addSp delSp modSp mod">
        <pc:chgData name="LUIS ARMANDO GUADARRAMA OSORIO" userId="7f4f1f45-6544-45de-934d-72a997fafcb7" providerId="ADAL" clId="{7C7F7743-33ED-4397-B316-96A498763ADE}" dt="2025-09-25T06:30:09.167" v="1980" actId="20577"/>
        <pc:sldMkLst>
          <pc:docMk/>
          <pc:sldMk cId="2245884497" sldId="257"/>
        </pc:sldMkLst>
        <pc:spChg chg="mod">
          <ac:chgData name="LUIS ARMANDO GUADARRAMA OSORIO" userId="7f4f1f45-6544-45de-934d-72a997fafcb7" providerId="ADAL" clId="{7C7F7743-33ED-4397-B316-96A498763ADE}" dt="2025-09-25T03:30:20.277" v="1409" actId="26606"/>
          <ac:spMkLst>
            <pc:docMk/>
            <pc:sldMk cId="2245884497" sldId="257"/>
            <ac:spMk id="2" creationId="{43BED683-DC94-519D-F24D-81D4D2F82180}"/>
          </ac:spMkLst>
        </pc:spChg>
        <pc:spChg chg="mod ord">
          <ac:chgData name="LUIS ARMANDO GUADARRAMA OSORIO" userId="7f4f1f45-6544-45de-934d-72a997fafcb7" providerId="ADAL" clId="{7C7F7743-33ED-4397-B316-96A498763ADE}" dt="2025-09-25T06:30:09.167" v="1980" actId="20577"/>
          <ac:spMkLst>
            <pc:docMk/>
            <pc:sldMk cId="2245884497" sldId="257"/>
            <ac:spMk id="3" creationId="{693F170C-F88B-10C2-A4DB-B27AFCF17682}"/>
          </ac:spMkLst>
        </pc:spChg>
        <pc:spChg chg="add del">
          <ac:chgData name="LUIS ARMANDO GUADARRAMA OSORIO" userId="7f4f1f45-6544-45de-934d-72a997fafcb7" providerId="ADAL" clId="{7C7F7743-33ED-4397-B316-96A498763ADE}" dt="2025-09-25T03:30:20.277" v="1409" actId="26606"/>
          <ac:spMkLst>
            <pc:docMk/>
            <pc:sldMk cId="2245884497" sldId="257"/>
            <ac:spMk id="1031" creationId="{79477870-C64A-4E35-8F2F-05B7114F3C74}"/>
          </ac:spMkLst>
        </pc:spChg>
        <pc:spChg chg="add del">
          <ac:chgData name="LUIS ARMANDO GUADARRAMA OSORIO" userId="7f4f1f45-6544-45de-934d-72a997fafcb7" providerId="ADAL" clId="{7C7F7743-33ED-4397-B316-96A498763ADE}" dt="2025-09-25T03:30:20.277" v="1409" actId="26606"/>
          <ac:spMkLst>
            <pc:docMk/>
            <pc:sldMk cId="2245884497" sldId="257"/>
            <ac:spMk id="1033" creationId="{8AEA628B-C8FF-4D0B-B111-F101F580B15D}"/>
          </ac:spMkLst>
        </pc:spChg>
        <pc:spChg chg="add del">
          <ac:chgData name="LUIS ARMANDO GUADARRAMA OSORIO" userId="7f4f1f45-6544-45de-934d-72a997fafcb7" providerId="ADAL" clId="{7C7F7743-33ED-4397-B316-96A498763ADE}" dt="2025-09-25T03:30:20.277" v="1409" actId="26606"/>
          <ac:spMkLst>
            <pc:docMk/>
            <pc:sldMk cId="2245884497" sldId="257"/>
            <ac:spMk id="1035" creationId="{42663BD0-064C-40FC-A331-F49FCA9536AA}"/>
          </ac:spMkLst>
        </pc:spChg>
        <pc:spChg chg="add del">
          <ac:chgData name="LUIS ARMANDO GUADARRAMA OSORIO" userId="7f4f1f45-6544-45de-934d-72a997fafcb7" providerId="ADAL" clId="{7C7F7743-33ED-4397-B316-96A498763ADE}" dt="2025-09-25T03:30:15.972" v="1406" actId="26606"/>
          <ac:spMkLst>
            <pc:docMk/>
            <pc:sldMk cId="2245884497" sldId="257"/>
            <ac:spMk id="1040" creationId="{C4285719-470E-454C-AF62-8323075F1F5B}"/>
          </ac:spMkLst>
        </pc:spChg>
        <pc:spChg chg="add del">
          <ac:chgData name="LUIS ARMANDO GUADARRAMA OSORIO" userId="7f4f1f45-6544-45de-934d-72a997fafcb7" providerId="ADAL" clId="{7C7F7743-33ED-4397-B316-96A498763ADE}" dt="2025-09-25T03:30:15.972" v="1406" actId="26606"/>
          <ac:spMkLst>
            <pc:docMk/>
            <pc:sldMk cId="2245884497" sldId="257"/>
            <ac:spMk id="1042" creationId="{CD9FE4EF-C4D8-49A0-B2FF-81D8DB7D8A24}"/>
          </ac:spMkLst>
        </pc:spChg>
        <pc:spChg chg="add del">
          <ac:chgData name="LUIS ARMANDO GUADARRAMA OSORIO" userId="7f4f1f45-6544-45de-934d-72a997fafcb7" providerId="ADAL" clId="{7C7F7743-33ED-4397-B316-96A498763ADE}" dt="2025-09-25T03:30:15.972" v="1406" actId="26606"/>
          <ac:spMkLst>
            <pc:docMk/>
            <pc:sldMk cId="2245884497" sldId="257"/>
            <ac:spMk id="1044" creationId="{4300840D-0A0B-4512-BACA-B439D5B9C57C}"/>
          </ac:spMkLst>
        </pc:spChg>
        <pc:spChg chg="add del">
          <ac:chgData name="LUIS ARMANDO GUADARRAMA OSORIO" userId="7f4f1f45-6544-45de-934d-72a997fafcb7" providerId="ADAL" clId="{7C7F7743-33ED-4397-B316-96A498763ADE}" dt="2025-09-25T03:30:15.972" v="1406" actId="26606"/>
          <ac:spMkLst>
            <pc:docMk/>
            <pc:sldMk cId="2245884497" sldId="257"/>
            <ac:spMk id="1046" creationId="{D2B78728-A580-49A7-84F9-6EF6F583ADE0}"/>
          </ac:spMkLst>
        </pc:spChg>
        <pc:spChg chg="add del">
          <ac:chgData name="LUIS ARMANDO GUADARRAMA OSORIO" userId="7f4f1f45-6544-45de-934d-72a997fafcb7" providerId="ADAL" clId="{7C7F7743-33ED-4397-B316-96A498763ADE}" dt="2025-09-25T03:30:15.972" v="1406" actId="26606"/>
          <ac:spMkLst>
            <pc:docMk/>
            <pc:sldMk cId="2245884497" sldId="257"/>
            <ac:spMk id="1050" creationId="{8D71EDA1-87BF-4D5D-AB79-F346FD19278A}"/>
          </ac:spMkLst>
        </pc:spChg>
        <pc:spChg chg="add del">
          <ac:chgData name="LUIS ARMANDO GUADARRAMA OSORIO" userId="7f4f1f45-6544-45de-934d-72a997fafcb7" providerId="ADAL" clId="{7C7F7743-33ED-4397-B316-96A498763ADE}" dt="2025-09-25T03:30:20.269" v="1408" actId="26606"/>
          <ac:spMkLst>
            <pc:docMk/>
            <pc:sldMk cId="2245884497" sldId="257"/>
            <ac:spMk id="1052" creationId="{2EB492CD-616E-47F8-933B-5E2D952A0593}"/>
          </ac:spMkLst>
        </pc:spChg>
        <pc:spChg chg="add del">
          <ac:chgData name="LUIS ARMANDO GUADARRAMA OSORIO" userId="7f4f1f45-6544-45de-934d-72a997fafcb7" providerId="ADAL" clId="{7C7F7743-33ED-4397-B316-96A498763ADE}" dt="2025-09-25T03:30:20.269" v="1408" actId="26606"/>
          <ac:spMkLst>
            <pc:docMk/>
            <pc:sldMk cId="2245884497" sldId="257"/>
            <ac:spMk id="1053" creationId="{59383CF9-23B5-4335-9B21-1791C4CF1C75}"/>
          </ac:spMkLst>
        </pc:spChg>
        <pc:spChg chg="add del">
          <ac:chgData name="LUIS ARMANDO GUADARRAMA OSORIO" userId="7f4f1f45-6544-45de-934d-72a997fafcb7" providerId="ADAL" clId="{7C7F7743-33ED-4397-B316-96A498763ADE}" dt="2025-09-25T03:30:20.269" v="1408" actId="26606"/>
          <ac:spMkLst>
            <pc:docMk/>
            <pc:sldMk cId="2245884497" sldId="257"/>
            <ac:spMk id="1054" creationId="{0007FE00-9498-4706-B255-6437B0252C02}"/>
          </ac:spMkLst>
        </pc:spChg>
        <pc:spChg chg="add">
          <ac:chgData name="LUIS ARMANDO GUADARRAMA OSORIO" userId="7f4f1f45-6544-45de-934d-72a997fafcb7" providerId="ADAL" clId="{7C7F7743-33ED-4397-B316-96A498763ADE}" dt="2025-09-25T03:30:20.277" v="1409" actId="26606"/>
          <ac:spMkLst>
            <pc:docMk/>
            <pc:sldMk cId="2245884497" sldId="257"/>
            <ac:spMk id="1056" creationId="{2C61293E-6EBE-43EF-A52C-9BEBFD7679D4}"/>
          </ac:spMkLst>
        </pc:spChg>
        <pc:spChg chg="add">
          <ac:chgData name="LUIS ARMANDO GUADARRAMA OSORIO" userId="7f4f1f45-6544-45de-934d-72a997fafcb7" providerId="ADAL" clId="{7C7F7743-33ED-4397-B316-96A498763ADE}" dt="2025-09-25T03:30:20.277" v="1409" actId="26606"/>
          <ac:spMkLst>
            <pc:docMk/>
            <pc:sldMk cId="2245884497" sldId="257"/>
            <ac:spMk id="1057" creationId="{3FCFB1DE-0B7E-48CC-BA90-B2AB0889F9D6}"/>
          </ac:spMkLst>
        </pc:spChg>
        <pc:picChg chg="mod">
          <ac:chgData name="LUIS ARMANDO GUADARRAMA OSORIO" userId="7f4f1f45-6544-45de-934d-72a997fafcb7" providerId="ADAL" clId="{7C7F7743-33ED-4397-B316-96A498763ADE}" dt="2025-09-25T03:30:20.277" v="1409" actId="26606"/>
          <ac:picMkLst>
            <pc:docMk/>
            <pc:sldMk cId="2245884497" sldId="257"/>
            <ac:picMk id="1026" creationId="{0D3FA45D-C63B-DD34-F253-2546F18959D9}"/>
          </ac:picMkLst>
        </pc:picChg>
      </pc:sldChg>
      <pc:sldChg chg="addSp delSp modSp mod ord">
        <pc:chgData name="LUIS ARMANDO GUADARRAMA OSORIO" userId="7f4f1f45-6544-45de-934d-72a997fafcb7" providerId="ADAL" clId="{7C7F7743-33ED-4397-B316-96A498763ADE}" dt="2025-09-25T06:42:25.754" v="1999" actId="26606"/>
        <pc:sldMkLst>
          <pc:docMk/>
          <pc:sldMk cId="4191189480" sldId="258"/>
        </pc:sldMkLst>
        <pc:spChg chg="mod">
          <ac:chgData name="LUIS ARMANDO GUADARRAMA OSORIO" userId="7f4f1f45-6544-45de-934d-72a997fafcb7" providerId="ADAL" clId="{7C7F7743-33ED-4397-B316-96A498763ADE}" dt="2025-09-25T06:42:25.754" v="1999" actId="26606"/>
          <ac:spMkLst>
            <pc:docMk/>
            <pc:sldMk cId="4191189480" sldId="258"/>
            <ac:spMk id="2" creationId="{6619FEF9-7226-96C4-EEC6-AD65E8235C86}"/>
          </ac:spMkLst>
        </pc:spChg>
        <pc:spChg chg="mod ord">
          <ac:chgData name="LUIS ARMANDO GUADARRAMA OSORIO" userId="7f4f1f45-6544-45de-934d-72a997fafcb7" providerId="ADAL" clId="{7C7F7743-33ED-4397-B316-96A498763ADE}" dt="2025-09-25T06:42:25.754" v="1999" actId="26606"/>
          <ac:spMkLst>
            <pc:docMk/>
            <pc:sldMk cId="4191189480" sldId="258"/>
            <ac:spMk id="3" creationId="{AB405318-7DE0-37F5-FCE6-95284F46298E}"/>
          </ac:spMkLst>
        </pc:spChg>
        <pc:spChg chg="del">
          <ac:chgData name="LUIS ARMANDO GUADARRAMA OSORIO" userId="7f4f1f45-6544-45de-934d-72a997fafcb7" providerId="ADAL" clId="{7C7F7743-33ED-4397-B316-96A498763ADE}" dt="2025-09-25T06:42:25.754" v="1999" actId="26606"/>
          <ac:spMkLst>
            <pc:docMk/>
            <pc:sldMk cId="4191189480" sldId="258"/>
            <ac:spMk id="2065" creationId="{0B9EE3F3-89B7-43C3-8651-C4C96830993D}"/>
          </ac:spMkLst>
        </pc:spChg>
        <pc:spChg chg="del">
          <ac:chgData name="LUIS ARMANDO GUADARRAMA OSORIO" userId="7f4f1f45-6544-45de-934d-72a997fafcb7" providerId="ADAL" clId="{7C7F7743-33ED-4397-B316-96A498763ADE}" dt="2025-09-25T06:42:25.754" v="1999" actId="26606"/>
          <ac:spMkLst>
            <pc:docMk/>
            <pc:sldMk cId="4191189480" sldId="258"/>
            <ac:spMk id="2066" creationId="{33AE4636-AEEC-45D6-84D4-7AC2DA48ECF8}"/>
          </ac:spMkLst>
        </pc:spChg>
        <pc:spChg chg="del">
          <ac:chgData name="LUIS ARMANDO GUADARRAMA OSORIO" userId="7f4f1f45-6544-45de-934d-72a997fafcb7" providerId="ADAL" clId="{7C7F7743-33ED-4397-B316-96A498763ADE}" dt="2025-09-25T06:42:25.754" v="1999" actId="26606"/>
          <ac:spMkLst>
            <pc:docMk/>
            <pc:sldMk cId="4191189480" sldId="258"/>
            <ac:spMk id="2067" creationId="{8D9CE0F4-2EB2-4F1F-8AAC-DB3571D9FE10}"/>
          </ac:spMkLst>
        </pc:spChg>
        <pc:spChg chg="add">
          <ac:chgData name="LUIS ARMANDO GUADARRAMA OSORIO" userId="7f4f1f45-6544-45de-934d-72a997fafcb7" providerId="ADAL" clId="{7C7F7743-33ED-4397-B316-96A498763ADE}" dt="2025-09-25T06:42:25.754" v="1999" actId="26606"/>
          <ac:spMkLst>
            <pc:docMk/>
            <pc:sldMk cId="4191189480" sldId="258"/>
            <ac:spMk id="2072" creationId="{2C61293E-6EBE-43EF-A52C-9BEBFD7679D4}"/>
          </ac:spMkLst>
        </pc:spChg>
        <pc:spChg chg="add">
          <ac:chgData name="LUIS ARMANDO GUADARRAMA OSORIO" userId="7f4f1f45-6544-45de-934d-72a997fafcb7" providerId="ADAL" clId="{7C7F7743-33ED-4397-B316-96A498763ADE}" dt="2025-09-25T06:42:25.754" v="1999" actId="26606"/>
          <ac:spMkLst>
            <pc:docMk/>
            <pc:sldMk cId="4191189480" sldId="258"/>
            <ac:spMk id="2074" creationId="{21540236-BFD5-4A9D-8840-4703E7F76825}"/>
          </ac:spMkLst>
        </pc:spChg>
        <pc:picChg chg="add mod">
          <ac:chgData name="LUIS ARMANDO GUADARRAMA OSORIO" userId="7f4f1f45-6544-45de-934d-72a997fafcb7" providerId="ADAL" clId="{7C7F7743-33ED-4397-B316-96A498763ADE}" dt="2025-09-25T06:42:25.754" v="1999" actId="26606"/>
          <ac:picMkLst>
            <pc:docMk/>
            <pc:sldMk cId="4191189480" sldId="258"/>
            <ac:picMk id="5" creationId="{10EF2239-8227-3C5B-71DF-7F9C53288414}"/>
          </ac:picMkLst>
        </pc:picChg>
        <pc:picChg chg="del">
          <ac:chgData name="LUIS ARMANDO GUADARRAMA OSORIO" userId="7f4f1f45-6544-45de-934d-72a997fafcb7" providerId="ADAL" clId="{7C7F7743-33ED-4397-B316-96A498763ADE}" dt="2025-09-24T05:16:57.995" v="534" actId="478"/>
          <ac:picMkLst>
            <pc:docMk/>
            <pc:sldMk cId="4191189480" sldId="258"/>
            <ac:picMk id="2052" creationId="{0B63EC64-F711-FAD9-70E9-CB02457D293F}"/>
          </ac:picMkLst>
        </pc:picChg>
      </pc:sldChg>
      <pc:sldChg chg="addSp delSp modSp mod">
        <pc:chgData name="LUIS ARMANDO GUADARRAMA OSORIO" userId="7f4f1f45-6544-45de-934d-72a997fafcb7" providerId="ADAL" clId="{7C7F7743-33ED-4397-B316-96A498763ADE}" dt="2025-09-25T06:57:42.987" v="2209" actId="27636"/>
        <pc:sldMkLst>
          <pc:docMk/>
          <pc:sldMk cId="861260106" sldId="259"/>
        </pc:sldMkLst>
        <pc:spChg chg="mod">
          <ac:chgData name="LUIS ARMANDO GUADARRAMA OSORIO" userId="7f4f1f45-6544-45de-934d-72a997fafcb7" providerId="ADAL" clId="{7C7F7743-33ED-4397-B316-96A498763ADE}" dt="2025-09-25T06:57:42.987" v="2209" actId="27636"/>
          <ac:spMkLst>
            <pc:docMk/>
            <pc:sldMk cId="861260106" sldId="259"/>
            <ac:spMk id="2" creationId="{D0DD491B-E8F0-E2D0-488C-D993949E72E6}"/>
          </ac:spMkLst>
        </pc:spChg>
        <pc:spChg chg="mod ord">
          <ac:chgData name="LUIS ARMANDO GUADARRAMA OSORIO" userId="7f4f1f45-6544-45de-934d-72a997fafcb7" providerId="ADAL" clId="{7C7F7743-33ED-4397-B316-96A498763ADE}" dt="2025-09-25T06:42:49.895" v="2006" actId="14100"/>
          <ac:spMkLst>
            <pc:docMk/>
            <pc:sldMk cId="861260106" sldId="259"/>
            <ac:spMk id="3" creationId="{AAAAAA27-A338-593E-FEDC-E9FF276E96D6}"/>
          </ac:spMkLst>
        </pc:spChg>
        <pc:spChg chg="del">
          <ac:chgData name="LUIS ARMANDO GUADARRAMA OSORIO" userId="7f4f1f45-6544-45de-934d-72a997fafcb7" providerId="ADAL" clId="{7C7F7743-33ED-4397-B316-96A498763ADE}" dt="2025-09-25T03:29:59.948" v="1404" actId="26606"/>
          <ac:spMkLst>
            <pc:docMk/>
            <pc:sldMk cId="861260106" sldId="259"/>
            <ac:spMk id="1031" creationId="{D1D34770-47A8-402C-AF23-2B653F2D88C1}"/>
          </ac:spMkLst>
        </pc:spChg>
        <pc:spChg chg="add del">
          <ac:chgData name="LUIS ARMANDO GUADARRAMA OSORIO" userId="7f4f1f45-6544-45de-934d-72a997fafcb7" providerId="ADAL" clId="{7C7F7743-33ED-4397-B316-96A498763ADE}" dt="2025-09-25T06:42:36.344" v="2000" actId="26606"/>
          <ac:spMkLst>
            <pc:docMk/>
            <pc:sldMk cId="861260106" sldId="259"/>
            <ac:spMk id="3079" creationId="{C4285719-470E-454C-AF62-8323075F1F5B}"/>
          </ac:spMkLst>
        </pc:spChg>
        <pc:spChg chg="add del">
          <ac:chgData name="LUIS ARMANDO GUADARRAMA OSORIO" userId="7f4f1f45-6544-45de-934d-72a997fafcb7" providerId="ADAL" clId="{7C7F7743-33ED-4397-B316-96A498763ADE}" dt="2025-09-25T06:42:36.344" v="2000" actId="26606"/>
          <ac:spMkLst>
            <pc:docMk/>
            <pc:sldMk cId="861260106" sldId="259"/>
            <ac:spMk id="3081" creationId="{CD9FE4EF-C4D8-49A0-B2FF-81D8DB7D8A24}"/>
          </ac:spMkLst>
        </pc:spChg>
        <pc:spChg chg="add del">
          <ac:chgData name="LUIS ARMANDO GUADARRAMA OSORIO" userId="7f4f1f45-6544-45de-934d-72a997fafcb7" providerId="ADAL" clId="{7C7F7743-33ED-4397-B316-96A498763ADE}" dt="2025-09-25T06:42:36.344" v="2000" actId="26606"/>
          <ac:spMkLst>
            <pc:docMk/>
            <pc:sldMk cId="861260106" sldId="259"/>
            <ac:spMk id="3083" creationId="{4300840D-0A0B-4512-BACA-B439D5B9C57C}"/>
          </ac:spMkLst>
        </pc:spChg>
        <pc:spChg chg="add del">
          <ac:chgData name="LUIS ARMANDO GUADARRAMA OSORIO" userId="7f4f1f45-6544-45de-934d-72a997fafcb7" providerId="ADAL" clId="{7C7F7743-33ED-4397-B316-96A498763ADE}" dt="2025-09-25T06:42:36.344" v="2000" actId="26606"/>
          <ac:spMkLst>
            <pc:docMk/>
            <pc:sldMk cId="861260106" sldId="259"/>
            <ac:spMk id="3085" creationId="{D2B78728-A580-49A7-84F9-6EF6F583ADE0}"/>
          </ac:spMkLst>
        </pc:spChg>
        <pc:spChg chg="add del">
          <ac:chgData name="LUIS ARMANDO GUADARRAMA OSORIO" userId="7f4f1f45-6544-45de-934d-72a997fafcb7" providerId="ADAL" clId="{7C7F7743-33ED-4397-B316-96A498763ADE}" dt="2025-09-25T06:42:36.344" v="2000" actId="26606"/>
          <ac:spMkLst>
            <pc:docMk/>
            <pc:sldMk cId="861260106" sldId="259"/>
            <ac:spMk id="3087" creationId="{38FAA1A1-D861-433F-88FA-1E9D6FD31D11}"/>
          </ac:spMkLst>
        </pc:spChg>
        <pc:spChg chg="add del">
          <ac:chgData name="LUIS ARMANDO GUADARRAMA OSORIO" userId="7f4f1f45-6544-45de-934d-72a997fafcb7" providerId="ADAL" clId="{7C7F7743-33ED-4397-B316-96A498763ADE}" dt="2025-09-25T06:42:36.344" v="2000" actId="26606"/>
          <ac:spMkLst>
            <pc:docMk/>
            <pc:sldMk cId="861260106" sldId="259"/>
            <ac:spMk id="3089" creationId="{8D71EDA1-87BF-4D5D-AB79-F346FD19278A}"/>
          </ac:spMkLst>
        </pc:spChg>
        <pc:spChg chg="add">
          <ac:chgData name="LUIS ARMANDO GUADARRAMA OSORIO" userId="7f4f1f45-6544-45de-934d-72a997fafcb7" providerId="ADAL" clId="{7C7F7743-33ED-4397-B316-96A498763ADE}" dt="2025-09-25T06:42:36.344" v="2000" actId="26606"/>
          <ac:spMkLst>
            <pc:docMk/>
            <pc:sldMk cId="861260106" sldId="259"/>
            <ac:spMk id="3094" creationId="{2C61293E-6EBE-43EF-A52C-9BEBFD7679D4}"/>
          </ac:spMkLst>
        </pc:spChg>
        <pc:spChg chg="add">
          <ac:chgData name="LUIS ARMANDO GUADARRAMA OSORIO" userId="7f4f1f45-6544-45de-934d-72a997fafcb7" providerId="ADAL" clId="{7C7F7743-33ED-4397-B316-96A498763ADE}" dt="2025-09-25T06:42:36.344" v="2000" actId="26606"/>
          <ac:spMkLst>
            <pc:docMk/>
            <pc:sldMk cId="861260106" sldId="259"/>
            <ac:spMk id="3096" creationId="{21540236-BFD5-4A9D-8840-4703E7F76825}"/>
          </ac:spMkLst>
        </pc:spChg>
        <pc:picChg chg="mod">
          <ac:chgData name="LUIS ARMANDO GUADARRAMA OSORIO" userId="7f4f1f45-6544-45de-934d-72a997fafcb7" providerId="ADAL" clId="{7C7F7743-33ED-4397-B316-96A498763ADE}" dt="2025-09-25T03:29:59.948" v="1404" actId="26606"/>
          <ac:picMkLst>
            <pc:docMk/>
            <pc:sldMk cId="861260106" sldId="259"/>
            <ac:picMk id="3074" creationId="{47B4A5F1-8E42-F2D7-BB8E-E6CB8515D0A3}"/>
          </ac:picMkLst>
        </pc:picChg>
      </pc:sldChg>
      <pc:sldChg chg="addSp delSp modSp del mod ord setBg">
        <pc:chgData name="LUIS ARMANDO GUADARRAMA OSORIO" userId="7f4f1f45-6544-45de-934d-72a997fafcb7" providerId="ADAL" clId="{7C7F7743-33ED-4397-B316-96A498763ADE}" dt="2025-09-25T06:59:04.039" v="2210" actId="47"/>
        <pc:sldMkLst>
          <pc:docMk/>
          <pc:sldMk cId="3047084111" sldId="263"/>
        </pc:sldMkLst>
        <pc:spChg chg="mod">
          <ac:chgData name="LUIS ARMANDO GUADARRAMA OSORIO" userId="7f4f1f45-6544-45de-934d-72a997fafcb7" providerId="ADAL" clId="{7C7F7743-33ED-4397-B316-96A498763ADE}" dt="2025-09-25T03:29:51.412" v="1403" actId="26606"/>
          <ac:spMkLst>
            <pc:docMk/>
            <pc:sldMk cId="3047084111" sldId="263"/>
            <ac:spMk id="2" creationId="{F71A58C7-CB7D-CA10-C133-E338D1CC4ED6}"/>
          </ac:spMkLst>
        </pc:spChg>
        <pc:spChg chg="mod">
          <ac:chgData name="LUIS ARMANDO GUADARRAMA OSORIO" userId="7f4f1f45-6544-45de-934d-72a997fafcb7" providerId="ADAL" clId="{7C7F7743-33ED-4397-B316-96A498763ADE}" dt="2025-09-25T05:09:20.055" v="1616" actId="20577"/>
          <ac:spMkLst>
            <pc:docMk/>
            <pc:sldMk cId="3047084111" sldId="263"/>
            <ac:spMk id="3" creationId="{1A7EEF26-978F-3FA1-30FE-A01FDAF4D4F4}"/>
          </ac:spMkLst>
        </pc:spChg>
        <pc:spChg chg="add del">
          <ac:chgData name="LUIS ARMANDO GUADARRAMA OSORIO" userId="7f4f1f45-6544-45de-934d-72a997fafcb7" providerId="ADAL" clId="{7C7F7743-33ED-4397-B316-96A498763ADE}" dt="2025-09-25T03:29:51.412" v="1403" actId="26606"/>
          <ac:spMkLst>
            <pc:docMk/>
            <pc:sldMk cId="3047084111" sldId="263"/>
            <ac:spMk id="8" creationId="{18873D23-2DCF-4B31-A009-95721C06E8E1}"/>
          </ac:spMkLst>
        </pc:spChg>
        <pc:spChg chg="add del">
          <ac:chgData name="LUIS ARMANDO GUADARRAMA OSORIO" userId="7f4f1f45-6544-45de-934d-72a997fafcb7" providerId="ADAL" clId="{7C7F7743-33ED-4397-B316-96A498763ADE}" dt="2025-09-25T03:29:51.412" v="1403" actId="26606"/>
          <ac:spMkLst>
            <pc:docMk/>
            <pc:sldMk cId="3047084111" sldId="263"/>
            <ac:spMk id="10" creationId="{C13EF075-D4EF-4929-ADBC-91B27DA19955}"/>
          </ac:spMkLst>
        </pc:spChg>
        <pc:spChg chg="add">
          <ac:chgData name="LUIS ARMANDO GUADARRAMA OSORIO" userId="7f4f1f45-6544-45de-934d-72a997fafcb7" providerId="ADAL" clId="{7C7F7743-33ED-4397-B316-96A498763ADE}" dt="2025-09-25T03:29:51.412" v="1403" actId="26606"/>
          <ac:spMkLst>
            <pc:docMk/>
            <pc:sldMk cId="3047084111" sldId="263"/>
            <ac:spMk id="21" creationId="{09588DA8-065E-4F6F-8EFD-43104AB2E0CF}"/>
          </ac:spMkLst>
        </pc:spChg>
        <pc:spChg chg="add">
          <ac:chgData name="LUIS ARMANDO GUADARRAMA OSORIO" userId="7f4f1f45-6544-45de-934d-72a997fafcb7" providerId="ADAL" clId="{7C7F7743-33ED-4397-B316-96A498763ADE}" dt="2025-09-25T03:29:51.412" v="1403" actId="26606"/>
          <ac:spMkLst>
            <pc:docMk/>
            <pc:sldMk cId="3047084111" sldId="263"/>
            <ac:spMk id="23" creationId="{C4285719-470E-454C-AF62-8323075F1F5B}"/>
          </ac:spMkLst>
        </pc:spChg>
        <pc:spChg chg="add">
          <ac:chgData name="LUIS ARMANDO GUADARRAMA OSORIO" userId="7f4f1f45-6544-45de-934d-72a997fafcb7" providerId="ADAL" clId="{7C7F7743-33ED-4397-B316-96A498763ADE}" dt="2025-09-25T03:29:51.412" v="1403" actId="26606"/>
          <ac:spMkLst>
            <pc:docMk/>
            <pc:sldMk cId="3047084111" sldId="263"/>
            <ac:spMk id="25" creationId="{CD9FE4EF-C4D8-49A0-B2FF-81D8DB7D8A24}"/>
          </ac:spMkLst>
        </pc:spChg>
        <pc:spChg chg="add">
          <ac:chgData name="LUIS ARMANDO GUADARRAMA OSORIO" userId="7f4f1f45-6544-45de-934d-72a997fafcb7" providerId="ADAL" clId="{7C7F7743-33ED-4397-B316-96A498763ADE}" dt="2025-09-25T03:29:51.412" v="1403" actId="26606"/>
          <ac:spMkLst>
            <pc:docMk/>
            <pc:sldMk cId="3047084111" sldId="263"/>
            <ac:spMk id="27" creationId="{4300840D-0A0B-4512-BACA-B439D5B9C57C}"/>
          </ac:spMkLst>
        </pc:spChg>
        <pc:spChg chg="add">
          <ac:chgData name="LUIS ARMANDO GUADARRAMA OSORIO" userId="7f4f1f45-6544-45de-934d-72a997fafcb7" providerId="ADAL" clId="{7C7F7743-33ED-4397-B316-96A498763ADE}" dt="2025-09-25T03:29:51.412" v="1403" actId="26606"/>
          <ac:spMkLst>
            <pc:docMk/>
            <pc:sldMk cId="3047084111" sldId="263"/>
            <ac:spMk id="31" creationId="{38FAA1A1-D861-433F-88FA-1E9D6FD31D11}"/>
          </ac:spMkLst>
        </pc:spChg>
        <pc:spChg chg="add">
          <ac:chgData name="LUIS ARMANDO GUADARRAMA OSORIO" userId="7f4f1f45-6544-45de-934d-72a997fafcb7" providerId="ADAL" clId="{7C7F7743-33ED-4397-B316-96A498763ADE}" dt="2025-09-25T03:29:51.412" v="1403" actId="26606"/>
          <ac:spMkLst>
            <pc:docMk/>
            <pc:sldMk cId="3047084111" sldId="263"/>
            <ac:spMk id="33" creationId="{8D71EDA1-87BF-4D5D-AB79-F346FD19278A}"/>
          </ac:spMkLst>
        </pc:spChg>
        <pc:grpChg chg="add">
          <ac:chgData name="LUIS ARMANDO GUADARRAMA OSORIO" userId="7f4f1f45-6544-45de-934d-72a997fafcb7" providerId="ADAL" clId="{7C7F7743-33ED-4397-B316-96A498763ADE}" dt="2025-09-25T00:47:58.087" v="1177" actId="26606"/>
          <ac:grpSpMkLst>
            <pc:docMk/>
            <pc:sldMk cId="3047084111" sldId="263"/>
            <ac:grpSpMk id="12" creationId="{DAA26DFA-AAB2-4973-9C17-16D587C7B198}"/>
          </ac:grpSpMkLst>
        </pc:grpChg>
      </pc:sldChg>
      <pc:sldChg chg="addSp delSp modSp mod setBg">
        <pc:chgData name="LUIS ARMANDO GUADARRAMA OSORIO" userId="7f4f1f45-6544-45de-934d-72a997fafcb7" providerId="ADAL" clId="{7C7F7743-33ED-4397-B316-96A498763ADE}" dt="2025-09-25T06:46:40.145" v="2120" actId="20577"/>
        <pc:sldMkLst>
          <pc:docMk/>
          <pc:sldMk cId="3474074070" sldId="264"/>
        </pc:sldMkLst>
        <pc:spChg chg="mod">
          <ac:chgData name="LUIS ARMANDO GUADARRAMA OSORIO" userId="7f4f1f45-6544-45de-934d-72a997fafcb7" providerId="ADAL" clId="{7C7F7743-33ED-4397-B316-96A498763ADE}" dt="2025-09-25T06:45:11.777" v="2079" actId="26606"/>
          <ac:spMkLst>
            <pc:docMk/>
            <pc:sldMk cId="3474074070" sldId="264"/>
            <ac:spMk id="2" creationId="{08D509C0-358E-6614-B6E8-1107211F7E78}"/>
          </ac:spMkLst>
        </pc:spChg>
        <pc:spChg chg="mod ord">
          <ac:chgData name="LUIS ARMANDO GUADARRAMA OSORIO" userId="7f4f1f45-6544-45de-934d-72a997fafcb7" providerId="ADAL" clId="{7C7F7743-33ED-4397-B316-96A498763ADE}" dt="2025-09-25T06:46:40.145" v="2120" actId="20577"/>
          <ac:spMkLst>
            <pc:docMk/>
            <pc:sldMk cId="3474074070" sldId="264"/>
            <ac:spMk id="3" creationId="{12446CFC-153C-76DD-519E-9D47F8E3242B}"/>
          </ac:spMkLst>
        </pc:spChg>
        <pc:spChg chg="add del">
          <ac:chgData name="LUIS ARMANDO GUADARRAMA OSORIO" userId="7f4f1f45-6544-45de-934d-72a997fafcb7" providerId="ADAL" clId="{7C7F7743-33ED-4397-B316-96A498763ADE}" dt="2025-09-24T06:18:36.551" v="1162" actId="26606"/>
          <ac:spMkLst>
            <pc:docMk/>
            <pc:sldMk cId="3474074070" sldId="264"/>
            <ac:spMk id="10" creationId="{2EB492CD-616E-47F8-933B-5E2D952A0593}"/>
          </ac:spMkLst>
        </pc:spChg>
        <pc:spChg chg="add del">
          <ac:chgData name="LUIS ARMANDO GUADARRAMA OSORIO" userId="7f4f1f45-6544-45de-934d-72a997fafcb7" providerId="ADAL" clId="{7C7F7743-33ED-4397-B316-96A498763ADE}" dt="2025-09-24T06:18:36.551" v="1162" actId="26606"/>
          <ac:spMkLst>
            <pc:docMk/>
            <pc:sldMk cId="3474074070" sldId="264"/>
            <ac:spMk id="12" creationId="{59383CF9-23B5-4335-9B21-1791C4CF1C75}"/>
          </ac:spMkLst>
        </pc:spChg>
        <pc:spChg chg="add del">
          <ac:chgData name="LUIS ARMANDO GUADARRAMA OSORIO" userId="7f4f1f45-6544-45de-934d-72a997fafcb7" providerId="ADAL" clId="{7C7F7743-33ED-4397-B316-96A498763ADE}" dt="2025-09-24T06:18:36.551" v="1162" actId="26606"/>
          <ac:spMkLst>
            <pc:docMk/>
            <pc:sldMk cId="3474074070" sldId="264"/>
            <ac:spMk id="14" creationId="{0007FE00-9498-4706-B255-6437B0252C02}"/>
          </ac:spMkLst>
        </pc:spChg>
        <pc:spChg chg="add del">
          <ac:chgData name="LUIS ARMANDO GUADARRAMA OSORIO" userId="7f4f1f45-6544-45de-934d-72a997fafcb7" providerId="ADAL" clId="{7C7F7743-33ED-4397-B316-96A498763ADE}" dt="2025-09-24T06:18:41.940" v="1164" actId="26606"/>
          <ac:spMkLst>
            <pc:docMk/>
            <pc:sldMk cId="3474074070" sldId="264"/>
            <ac:spMk id="16" creationId="{4AC6B390-BC59-4F1D-A0EE-D71A92F0A0B2}"/>
          </ac:spMkLst>
        </pc:spChg>
        <pc:spChg chg="add del">
          <ac:chgData name="LUIS ARMANDO GUADARRAMA OSORIO" userId="7f4f1f45-6544-45de-934d-72a997fafcb7" providerId="ADAL" clId="{7C7F7743-33ED-4397-B316-96A498763ADE}" dt="2025-09-24T06:18:41.940" v="1164" actId="26606"/>
          <ac:spMkLst>
            <pc:docMk/>
            <pc:sldMk cId="3474074070" sldId="264"/>
            <ac:spMk id="17" creationId="{B6C60D79-16F1-4C4B-B7E3-7634E7069CDE}"/>
          </ac:spMkLst>
        </pc:spChg>
        <pc:spChg chg="add del">
          <ac:chgData name="LUIS ARMANDO GUADARRAMA OSORIO" userId="7f4f1f45-6544-45de-934d-72a997fafcb7" providerId="ADAL" clId="{7C7F7743-33ED-4397-B316-96A498763ADE}" dt="2025-09-24T06:18:41.940" v="1164" actId="26606"/>
          <ac:spMkLst>
            <pc:docMk/>
            <pc:sldMk cId="3474074070" sldId="264"/>
            <ac:spMk id="18" creationId="{426B127E-6498-4C77-9C9D-4553A5113B80}"/>
          </ac:spMkLst>
        </pc:spChg>
        <pc:spChg chg="add del">
          <ac:chgData name="LUIS ARMANDO GUADARRAMA OSORIO" userId="7f4f1f45-6544-45de-934d-72a997fafcb7" providerId="ADAL" clId="{7C7F7743-33ED-4397-B316-96A498763ADE}" dt="2025-09-24T06:18:45.649" v="1166" actId="26606"/>
          <ac:spMkLst>
            <pc:docMk/>
            <pc:sldMk cId="3474074070" sldId="264"/>
            <ac:spMk id="20" creationId="{B6FACB3C-9069-4791-BC5C-0DB7CD19B853}"/>
          </ac:spMkLst>
        </pc:spChg>
        <pc:spChg chg="add del">
          <ac:chgData name="LUIS ARMANDO GUADARRAMA OSORIO" userId="7f4f1f45-6544-45de-934d-72a997fafcb7" providerId="ADAL" clId="{7C7F7743-33ED-4397-B316-96A498763ADE}" dt="2025-09-24T06:18:45.649" v="1166" actId="26606"/>
          <ac:spMkLst>
            <pc:docMk/>
            <pc:sldMk cId="3474074070" sldId="264"/>
            <ac:spMk id="21" creationId="{71F2038E-D777-4B76-81DD-DD13EE91B9DD}"/>
          </ac:spMkLst>
        </pc:spChg>
        <pc:spChg chg="add del">
          <ac:chgData name="LUIS ARMANDO GUADARRAMA OSORIO" userId="7f4f1f45-6544-45de-934d-72a997fafcb7" providerId="ADAL" clId="{7C7F7743-33ED-4397-B316-96A498763ADE}" dt="2025-09-25T06:45:11.777" v="2079" actId="26606"/>
          <ac:spMkLst>
            <pc:docMk/>
            <pc:sldMk cId="3474074070" sldId="264"/>
            <ac:spMk id="27" creationId="{4AC6B390-BC59-4F1D-A0EE-D71A92F0A0B2}"/>
          </ac:spMkLst>
        </pc:spChg>
        <pc:spChg chg="add del">
          <ac:chgData name="LUIS ARMANDO GUADARRAMA OSORIO" userId="7f4f1f45-6544-45de-934d-72a997fafcb7" providerId="ADAL" clId="{7C7F7743-33ED-4397-B316-96A498763ADE}" dt="2025-09-25T06:45:11.777" v="2079" actId="26606"/>
          <ac:spMkLst>
            <pc:docMk/>
            <pc:sldMk cId="3474074070" sldId="264"/>
            <ac:spMk id="28" creationId="{B6C60D79-16F1-4C4B-B7E3-7634E7069CDE}"/>
          </ac:spMkLst>
        </pc:spChg>
        <pc:spChg chg="add del">
          <ac:chgData name="LUIS ARMANDO GUADARRAMA OSORIO" userId="7f4f1f45-6544-45de-934d-72a997fafcb7" providerId="ADAL" clId="{7C7F7743-33ED-4397-B316-96A498763ADE}" dt="2025-09-25T06:45:11.777" v="2079" actId="26606"/>
          <ac:spMkLst>
            <pc:docMk/>
            <pc:sldMk cId="3474074070" sldId="264"/>
            <ac:spMk id="29" creationId="{426B127E-6498-4C77-9C9D-4553A5113B80}"/>
          </ac:spMkLst>
        </pc:spChg>
        <pc:spChg chg="add">
          <ac:chgData name="LUIS ARMANDO GUADARRAMA OSORIO" userId="7f4f1f45-6544-45de-934d-72a997fafcb7" providerId="ADAL" clId="{7C7F7743-33ED-4397-B316-96A498763ADE}" dt="2025-09-25T06:45:11.777" v="2079" actId="26606"/>
          <ac:spMkLst>
            <pc:docMk/>
            <pc:sldMk cId="3474074070" sldId="264"/>
            <ac:spMk id="34" creationId="{2C61293E-6EBE-43EF-A52C-9BEBFD7679D4}"/>
          </ac:spMkLst>
        </pc:spChg>
        <pc:spChg chg="add">
          <ac:chgData name="LUIS ARMANDO GUADARRAMA OSORIO" userId="7f4f1f45-6544-45de-934d-72a997fafcb7" providerId="ADAL" clId="{7C7F7743-33ED-4397-B316-96A498763ADE}" dt="2025-09-25T06:45:11.777" v="2079" actId="26606"/>
          <ac:spMkLst>
            <pc:docMk/>
            <pc:sldMk cId="3474074070" sldId="264"/>
            <ac:spMk id="36" creationId="{21540236-BFD5-4A9D-8840-4703E7F76825}"/>
          </ac:spMkLst>
        </pc:spChg>
        <pc:grpChg chg="add del">
          <ac:chgData name="LUIS ARMANDO GUADARRAMA OSORIO" userId="7f4f1f45-6544-45de-934d-72a997fafcb7" providerId="ADAL" clId="{7C7F7743-33ED-4397-B316-96A498763ADE}" dt="2025-09-24T06:18:45.649" v="1166" actId="26606"/>
          <ac:grpSpMkLst>
            <pc:docMk/>
            <pc:sldMk cId="3474074070" sldId="264"/>
            <ac:grpSpMk id="22" creationId="{DD354807-230F-4402-B1B9-F733A8F1F190}"/>
          </ac:grpSpMkLst>
        </pc:grpChg>
        <pc:picChg chg="add mod ord">
          <ac:chgData name="LUIS ARMANDO GUADARRAMA OSORIO" userId="7f4f1f45-6544-45de-934d-72a997fafcb7" providerId="ADAL" clId="{7C7F7743-33ED-4397-B316-96A498763ADE}" dt="2025-09-25T06:45:11.777" v="2079" actId="26606"/>
          <ac:picMkLst>
            <pc:docMk/>
            <pc:sldMk cId="3474074070" sldId="264"/>
            <ac:picMk id="5" creationId="{B5FCA43B-0074-1AB7-0310-6A7B4541197F}"/>
          </ac:picMkLst>
        </pc:picChg>
      </pc:sldChg>
      <pc:sldChg chg="addSp delSp modSp mod ord">
        <pc:chgData name="LUIS ARMANDO GUADARRAMA OSORIO" userId="7f4f1f45-6544-45de-934d-72a997fafcb7" providerId="ADAL" clId="{7C7F7743-33ED-4397-B316-96A498763ADE}" dt="2025-09-25T06:44:26.203" v="2078" actId="313"/>
        <pc:sldMkLst>
          <pc:docMk/>
          <pc:sldMk cId="2877682893" sldId="266"/>
        </pc:sldMkLst>
        <pc:spChg chg="mod">
          <ac:chgData name="LUIS ARMANDO GUADARRAMA OSORIO" userId="7f4f1f45-6544-45de-934d-72a997fafcb7" providerId="ADAL" clId="{7C7F7743-33ED-4397-B316-96A498763ADE}" dt="2025-09-25T06:42:11.523" v="1998" actId="26606"/>
          <ac:spMkLst>
            <pc:docMk/>
            <pc:sldMk cId="2877682893" sldId="266"/>
            <ac:spMk id="2" creationId="{42389796-A33F-49B9-0D69-466B5B0F6AE1}"/>
          </ac:spMkLst>
        </pc:spChg>
        <pc:spChg chg="del mod">
          <ac:chgData name="LUIS ARMANDO GUADARRAMA OSORIO" userId="7f4f1f45-6544-45de-934d-72a997fafcb7" providerId="ADAL" clId="{7C7F7743-33ED-4397-B316-96A498763ADE}" dt="2025-09-25T06:42:11.523" v="1998" actId="26606"/>
          <ac:spMkLst>
            <pc:docMk/>
            <pc:sldMk cId="2877682893" sldId="266"/>
            <ac:spMk id="3" creationId="{15E1E773-0D2E-873D-4906-1D0222BC9757}"/>
          </ac:spMkLst>
        </pc:spChg>
        <pc:spChg chg="del">
          <ac:chgData name="LUIS ARMANDO GUADARRAMA OSORIO" userId="7f4f1f45-6544-45de-934d-72a997fafcb7" providerId="ADAL" clId="{7C7F7743-33ED-4397-B316-96A498763ADE}" dt="2025-09-25T06:42:11.523" v="1998" actId="26606"/>
          <ac:spMkLst>
            <pc:docMk/>
            <pc:sldMk cId="2877682893" sldId="266"/>
            <ac:spMk id="6151" creationId="{2C61293E-6EBE-43EF-A52C-9BEBFD7679D4}"/>
          </ac:spMkLst>
        </pc:spChg>
        <pc:spChg chg="del">
          <ac:chgData name="LUIS ARMANDO GUADARRAMA OSORIO" userId="7f4f1f45-6544-45de-934d-72a997fafcb7" providerId="ADAL" clId="{7C7F7743-33ED-4397-B316-96A498763ADE}" dt="2025-09-25T06:42:11.523" v="1998" actId="26606"/>
          <ac:spMkLst>
            <pc:docMk/>
            <pc:sldMk cId="2877682893" sldId="266"/>
            <ac:spMk id="6153" creationId="{21540236-BFD5-4A9D-8840-4703E7F76825}"/>
          </ac:spMkLst>
        </pc:spChg>
        <pc:spChg chg="add">
          <ac:chgData name="LUIS ARMANDO GUADARRAMA OSORIO" userId="7f4f1f45-6544-45de-934d-72a997fafcb7" providerId="ADAL" clId="{7C7F7743-33ED-4397-B316-96A498763ADE}" dt="2025-09-25T06:42:11.523" v="1998" actId="26606"/>
          <ac:spMkLst>
            <pc:docMk/>
            <pc:sldMk cId="2877682893" sldId="266"/>
            <ac:spMk id="6159" creationId="{35DB3719-6FDC-4E5D-891D-FF40B7300F64}"/>
          </ac:spMkLst>
        </pc:spChg>
        <pc:spChg chg="add">
          <ac:chgData name="LUIS ARMANDO GUADARRAMA OSORIO" userId="7f4f1f45-6544-45de-934d-72a997fafcb7" providerId="ADAL" clId="{7C7F7743-33ED-4397-B316-96A498763ADE}" dt="2025-09-25T06:42:11.523" v="1998" actId="26606"/>
          <ac:spMkLst>
            <pc:docMk/>
            <pc:sldMk cId="2877682893" sldId="266"/>
            <ac:spMk id="6161" creationId="{E0CBAC23-2E3F-4A90-BA59-F8299F6A5439}"/>
          </ac:spMkLst>
        </pc:spChg>
        <pc:graphicFrameChg chg="add mod modGraphic">
          <ac:chgData name="LUIS ARMANDO GUADARRAMA OSORIO" userId="7f4f1f45-6544-45de-934d-72a997fafcb7" providerId="ADAL" clId="{7C7F7743-33ED-4397-B316-96A498763ADE}" dt="2025-09-25T06:44:26.203" v="2078" actId="313"/>
          <ac:graphicFrameMkLst>
            <pc:docMk/>
            <pc:sldMk cId="2877682893" sldId="266"/>
            <ac:graphicFrameMk id="6155" creationId="{965272A0-7E4C-39F7-9A28-EDC1AE49B9A3}"/>
          </ac:graphicFrameMkLst>
        </pc:graphicFrameChg>
        <pc:picChg chg="del">
          <ac:chgData name="LUIS ARMANDO GUADARRAMA OSORIO" userId="7f4f1f45-6544-45de-934d-72a997fafcb7" providerId="ADAL" clId="{7C7F7743-33ED-4397-B316-96A498763ADE}" dt="2025-09-25T06:41:36.558" v="1996" actId="478"/>
          <ac:picMkLst>
            <pc:docMk/>
            <pc:sldMk cId="2877682893" sldId="266"/>
            <ac:picMk id="6146" creationId="{F5EFE6CE-1449-9167-3A3E-DF4FA9D13868}"/>
          </ac:picMkLst>
        </pc:picChg>
      </pc:sldChg>
      <pc:sldChg chg="ord">
        <pc:chgData name="LUIS ARMANDO GUADARRAMA OSORIO" userId="7f4f1f45-6544-45de-934d-72a997fafcb7" providerId="ADAL" clId="{7C7F7743-33ED-4397-B316-96A498763ADE}" dt="2025-09-24T06:19:14.847" v="1172"/>
        <pc:sldMkLst>
          <pc:docMk/>
          <pc:sldMk cId="2534309252" sldId="267"/>
        </pc:sldMkLst>
      </pc:sldChg>
      <pc:sldChg chg="del">
        <pc:chgData name="LUIS ARMANDO GUADARRAMA OSORIO" userId="7f4f1f45-6544-45de-934d-72a997fafcb7" providerId="ADAL" clId="{7C7F7743-33ED-4397-B316-96A498763ADE}" dt="2025-09-24T06:19:59.344" v="1176" actId="47"/>
        <pc:sldMkLst>
          <pc:docMk/>
          <pc:sldMk cId="1647854973" sldId="268"/>
        </pc:sldMkLst>
      </pc:sldChg>
      <pc:sldChg chg="modSp del mod">
        <pc:chgData name="LUIS ARMANDO GUADARRAMA OSORIO" userId="7f4f1f45-6544-45de-934d-72a997fafcb7" providerId="ADAL" clId="{7C7F7743-33ED-4397-B316-96A498763ADE}" dt="2025-09-25T01:02:48.065" v="1341" actId="47"/>
        <pc:sldMkLst>
          <pc:docMk/>
          <pc:sldMk cId="3630174526" sldId="270"/>
        </pc:sldMkLst>
      </pc:sldChg>
      <pc:sldChg chg="modSp mod ord">
        <pc:chgData name="LUIS ARMANDO GUADARRAMA OSORIO" userId="7f4f1f45-6544-45de-934d-72a997fafcb7" providerId="ADAL" clId="{7C7F7743-33ED-4397-B316-96A498763ADE}" dt="2025-09-25T07:02:53.337" v="2212"/>
        <pc:sldMkLst>
          <pc:docMk/>
          <pc:sldMk cId="2303903389" sldId="271"/>
        </pc:sldMkLst>
        <pc:spChg chg="mod">
          <ac:chgData name="LUIS ARMANDO GUADARRAMA OSORIO" userId="7f4f1f45-6544-45de-934d-72a997fafcb7" providerId="ADAL" clId="{7C7F7743-33ED-4397-B316-96A498763ADE}" dt="2025-09-25T04:31:46.067" v="1613" actId="20577"/>
          <ac:spMkLst>
            <pc:docMk/>
            <pc:sldMk cId="2303903389" sldId="271"/>
            <ac:spMk id="2" creationId="{FACBF009-D844-91D2-64D1-930C69948F73}"/>
          </ac:spMkLst>
        </pc:spChg>
        <pc:graphicFrameChg chg="mod modGraphic">
          <ac:chgData name="LUIS ARMANDO GUADARRAMA OSORIO" userId="7f4f1f45-6544-45de-934d-72a997fafcb7" providerId="ADAL" clId="{7C7F7743-33ED-4397-B316-96A498763ADE}" dt="2025-09-25T05:26:53.592" v="1924" actId="20577"/>
          <ac:graphicFrameMkLst>
            <pc:docMk/>
            <pc:sldMk cId="2303903389" sldId="271"/>
            <ac:graphicFrameMk id="8" creationId="{F7545484-4C1C-E1D9-2C48-22695EF5C117}"/>
          </ac:graphicFrameMkLst>
        </pc:graphicFrameChg>
      </pc:sldChg>
      <pc:sldChg chg="addSp delSp modSp mod ord setBg">
        <pc:chgData name="LUIS ARMANDO GUADARRAMA OSORIO" userId="7f4f1f45-6544-45de-934d-72a997fafcb7" providerId="ADAL" clId="{7C7F7743-33ED-4397-B316-96A498763ADE}" dt="2025-09-25T07:02:56.809" v="2214"/>
        <pc:sldMkLst>
          <pc:docMk/>
          <pc:sldMk cId="3249754527" sldId="272"/>
        </pc:sldMkLst>
        <pc:spChg chg="mod">
          <ac:chgData name="LUIS ARMANDO GUADARRAMA OSORIO" userId="7f4f1f45-6544-45de-934d-72a997fafcb7" providerId="ADAL" clId="{7C7F7743-33ED-4397-B316-96A498763ADE}" dt="2025-09-25T01:00:32.224" v="1301" actId="26606"/>
          <ac:spMkLst>
            <pc:docMk/>
            <pc:sldMk cId="3249754527" sldId="272"/>
            <ac:spMk id="2" creationId="{F9C1A3B9-6365-69D6-E873-F3755345CED8}"/>
          </ac:spMkLst>
        </pc:spChg>
        <pc:spChg chg="del mod">
          <ac:chgData name="LUIS ARMANDO GUADARRAMA OSORIO" userId="7f4f1f45-6544-45de-934d-72a997fafcb7" providerId="ADAL" clId="{7C7F7743-33ED-4397-B316-96A498763ADE}" dt="2025-09-25T01:00:32.224" v="1301" actId="26606"/>
          <ac:spMkLst>
            <pc:docMk/>
            <pc:sldMk cId="3249754527" sldId="272"/>
            <ac:spMk id="3" creationId="{0562A0FA-1301-C340-5838-A92849E79B77}"/>
          </ac:spMkLst>
        </pc:spChg>
        <pc:spChg chg="add">
          <ac:chgData name="LUIS ARMANDO GUADARRAMA OSORIO" userId="7f4f1f45-6544-45de-934d-72a997fafcb7" providerId="ADAL" clId="{7C7F7743-33ED-4397-B316-96A498763ADE}" dt="2025-09-25T01:00:32.224" v="1301" actId="26606"/>
          <ac:spMkLst>
            <pc:docMk/>
            <pc:sldMk cId="3249754527" sldId="272"/>
            <ac:spMk id="9" creationId="{BACC6370-2D7E-4714-9D71-7542949D7D5D}"/>
          </ac:spMkLst>
        </pc:spChg>
        <pc:spChg chg="add">
          <ac:chgData name="LUIS ARMANDO GUADARRAMA OSORIO" userId="7f4f1f45-6544-45de-934d-72a997fafcb7" providerId="ADAL" clId="{7C7F7743-33ED-4397-B316-96A498763ADE}" dt="2025-09-25T01:00:32.224" v="1301" actId="26606"/>
          <ac:spMkLst>
            <pc:docMk/>
            <pc:sldMk cId="3249754527" sldId="272"/>
            <ac:spMk id="11" creationId="{F68B3F68-107C-434F-AA38-110D5EA91B85}"/>
          </ac:spMkLst>
        </pc:spChg>
        <pc:spChg chg="add">
          <ac:chgData name="LUIS ARMANDO GUADARRAMA OSORIO" userId="7f4f1f45-6544-45de-934d-72a997fafcb7" providerId="ADAL" clId="{7C7F7743-33ED-4397-B316-96A498763ADE}" dt="2025-09-25T01:00:32.224" v="1301" actId="26606"/>
          <ac:spMkLst>
            <pc:docMk/>
            <pc:sldMk cId="3249754527" sldId="272"/>
            <ac:spMk id="13" creationId="{AAD0DBB9-1A4B-4391-81D4-CB19F9AB918A}"/>
          </ac:spMkLst>
        </pc:spChg>
        <pc:spChg chg="add">
          <ac:chgData name="LUIS ARMANDO GUADARRAMA OSORIO" userId="7f4f1f45-6544-45de-934d-72a997fafcb7" providerId="ADAL" clId="{7C7F7743-33ED-4397-B316-96A498763ADE}" dt="2025-09-25T01:00:32.224" v="1301" actId="26606"/>
          <ac:spMkLst>
            <pc:docMk/>
            <pc:sldMk cId="3249754527" sldId="272"/>
            <ac:spMk id="15" creationId="{063BBA22-50EA-4C4D-BE05-F1CE4E63AA56}"/>
          </ac:spMkLst>
        </pc:spChg>
        <pc:graphicFrameChg chg="add mod modGraphic">
          <ac:chgData name="LUIS ARMANDO GUADARRAMA OSORIO" userId="7f4f1f45-6544-45de-934d-72a997fafcb7" providerId="ADAL" clId="{7C7F7743-33ED-4397-B316-96A498763ADE}" dt="2025-09-25T05:29:03.309" v="1953" actId="20577"/>
          <ac:graphicFrameMkLst>
            <pc:docMk/>
            <pc:sldMk cId="3249754527" sldId="272"/>
            <ac:graphicFrameMk id="5" creationId="{A45F9478-1C00-B417-182B-418AD6C8B665}"/>
          </ac:graphicFrameMkLst>
        </pc:graphicFrameChg>
      </pc:sldChg>
      <pc:sldChg chg="addSp delSp modSp mod setBg">
        <pc:chgData name="LUIS ARMANDO GUADARRAMA OSORIO" userId="7f4f1f45-6544-45de-934d-72a997fafcb7" providerId="ADAL" clId="{7C7F7743-33ED-4397-B316-96A498763ADE}" dt="2025-09-25T06:48:44.291" v="2122" actId="26606"/>
        <pc:sldMkLst>
          <pc:docMk/>
          <pc:sldMk cId="2596377829" sldId="273"/>
        </pc:sldMkLst>
        <pc:spChg chg="mod">
          <ac:chgData name="LUIS ARMANDO GUADARRAMA OSORIO" userId="7f4f1f45-6544-45de-934d-72a997fafcb7" providerId="ADAL" clId="{7C7F7743-33ED-4397-B316-96A498763ADE}" dt="2025-09-25T06:48:44.291" v="2122" actId="26606"/>
          <ac:spMkLst>
            <pc:docMk/>
            <pc:sldMk cId="2596377829" sldId="273"/>
            <ac:spMk id="2" creationId="{B1D3CE4B-D303-72C1-8D03-0411C1596127}"/>
          </ac:spMkLst>
        </pc:spChg>
        <pc:spChg chg="del mod">
          <ac:chgData name="LUIS ARMANDO GUADARRAMA OSORIO" userId="7f4f1f45-6544-45de-934d-72a997fafcb7" providerId="ADAL" clId="{7C7F7743-33ED-4397-B316-96A498763ADE}" dt="2025-09-25T06:48:44.291" v="2122" actId="26606"/>
          <ac:spMkLst>
            <pc:docMk/>
            <pc:sldMk cId="2596377829" sldId="273"/>
            <ac:spMk id="3" creationId="{723D5159-57C5-768D-AAFD-FADAF53CC7E5}"/>
          </ac:spMkLst>
        </pc:spChg>
        <pc:spChg chg="add del">
          <ac:chgData name="LUIS ARMANDO GUADARRAMA OSORIO" userId="7f4f1f45-6544-45de-934d-72a997fafcb7" providerId="ADAL" clId="{7C7F7743-33ED-4397-B316-96A498763ADE}" dt="2025-09-25T06:48:44.291" v="2122" actId="26606"/>
          <ac:spMkLst>
            <pc:docMk/>
            <pc:sldMk cId="2596377829" sldId="273"/>
            <ac:spMk id="8" creationId="{09588DA8-065E-4F6F-8EFD-43104AB2E0CF}"/>
          </ac:spMkLst>
        </pc:spChg>
        <pc:spChg chg="add del">
          <ac:chgData name="LUIS ARMANDO GUADARRAMA OSORIO" userId="7f4f1f45-6544-45de-934d-72a997fafcb7" providerId="ADAL" clId="{7C7F7743-33ED-4397-B316-96A498763ADE}" dt="2025-09-25T06:48:44.291" v="2122" actId="26606"/>
          <ac:spMkLst>
            <pc:docMk/>
            <pc:sldMk cId="2596377829" sldId="273"/>
            <ac:spMk id="10" creationId="{C4285719-470E-454C-AF62-8323075F1F5B}"/>
          </ac:spMkLst>
        </pc:spChg>
        <pc:spChg chg="add del">
          <ac:chgData name="LUIS ARMANDO GUADARRAMA OSORIO" userId="7f4f1f45-6544-45de-934d-72a997fafcb7" providerId="ADAL" clId="{7C7F7743-33ED-4397-B316-96A498763ADE}" dt="2025-09-25T06:48:44.291" v="2122" actId="26606"/>
          <ac:spMkLst>
            <pc:docMk/>
            <pc:sldMk cId="2596377829" sldId="273"/>
            <ac:spMk id="12" creationId="{CD9FE4EF-C4D8-49A0-B2FF-81D8DB7D8A24}"/>
          </ac:spMkLst>
        </pc:spChg>
        <pc:spChg chg="add del">
          <ac:chgData name="LUIS ARMANDO GUADARRAMA OSORIO" userId="7f4f1f45-6544-45de-934d-72a997fafcb7" providerId="ADAL" clId="{7C7F7743-33ED-4397-B316-96A498763ADE}" dt="2025-09-25T06:48:44.291" v="2122" actId="26606"/>
          <ac:spMkLst>
            <pc:docMk/>
            <pc:sldMk cId="2596377829" sldId="273"/>
            <ac:spMk id="14" creationId="{4300840D-0A0B-4512-BACA-B439D5B9C57C}"/>
          </ac:spMkLst>
        </pc:spChg>
        <pc:spChg chg="add del">
          <ac:chgData name="LUIS ARMANDO GUADARRAMA OSORIO" userId="7f4f1f45-6544-45de-934d-72a997fafcb7" providerId="ADAL" clId="{7C7F7743-33ED-4397-B316-96A498763ADE}" dt="2025-09-25T06:48:44.291" v="2122" actId="26606"/>
          <ac:spMkLst>
            <pc:docMk/>
            <pc:sldMk cId="2596377829" sldId="273"/>
            <ac:spMk id="16" creationId="{D2B78728-A580-49A7-84F9-6EF6F583ADE0}"/>
          </ac:spMkLst>
        </pc:spChg>
        <pc:spChg chg="add del">
          <ac:chgData name="LUIS ARMANDO GUADARRAMA OSORIO" userId="7f4f1f45-6544-45de-934d-72a997fafcb7" providerId="ADAL" clId="{7C7F7743-33ED-4397-B316-96A498763ADE}" dt="2025-09-25T06:48:44.291" v="2122" actId="26606"/>
          <ac:spMkLst>
            <pc:docMk/>
            <pc:sldMk cId="2596377829" sldId="273"/>
            <ac:spMk id="18" creationId="{38FAA1A1-D861-433F-88FA-1E9D6FD31D11}"/>
          </ac:spMkLst>
        </pc:spChg>
        <pc:spChg chg="add del">
          <ac:chgData name="LUIS ARMANDO GUADARRAMA OSORIO" userId="7f4f1f45-6544-45de-934d-72a997fafcb7" providerId="ADAL" clId="{7C7F7743-33ED-4397-B316-96A498763ADE}" dt="2025-09-25T06:48:44.291" v="2122" actId="26606"/>
          <ac:spMkLst>
            <pc:docMk/>
            <pc:sldMk cId="2596377829" sldId="273"/>
            <ac:spMk id="20" creationId="{8D71EDA1-87BF-4D5D-AB79-F346FD19278A}"/>
          </ac:spMkLst>
        </pc:spChg>
        <pc:spChg chg="add">
          <ac:chgData name="LUIS ARMANDO GUADARRAMA OSORIO" userId="7f4f1f45-6544-45de-934d-72a997fafcb7" providerId="ADAL" clId="{7C7F7743-33ED-4397-B316-96A498763ADE}" dt="2025-09-25T06:48:44.291" v="2122" actId="26606"/>
          <ac:spMkLst>
            <pc:docMk/>
            <pc:sldMk cId="2596377829" sldId="273"/>
            <ac:spMk id="28" creationId="{5E107275-3853-46FD-A241-DE4355A42675}"/>
          </ac:spMkLst>
        </pc:spChg>
      </pc:sldChg>
      <pc:sldChg chg="addSp modSp new del mod">
        <pc:chgData name="LUIS ARMANDO GUADARRAMA OSORIO" userId="7f4f1f45-6544-45de-934d-72a997fafcb7" providerId="ADAL" clId="{7C7F7743-33ED-4397-B316-96A498763ADE}" dt="2025-09-25T01:03:14.276" v="1342" actId="47"/>
        <pc:sldMkLst>
          <pc:docMk/>
          <pc:sldMk cId="645380635" sldId="274"/>
        </pc:sldMkLst>
        <pc:spChg chg="mod">
          <ac:chgData name="LUIS ARMANDO GUADARRAMA OSORIO" userId="7f4f1f45-6544-45de-934d-72a997fafcb7" providerId="ADAL" clId="{7C7F7743-33ED-4397-B316-96A498763ADE}" dt="2025-09-24T06:13:32.115" v="1152" actId="1076"/>
          <ac:spMkLst>
            <pc:docMk/>
            <pc:sldMk cId="645380635" sldId="274"/>
            <ac:spMk id="2" creationId="{A043F1FB-4487-E9DF-0A06-FF7E19521A99}"/>
          </ac:spMkLst>
        </pc:spChg>
        <pc:spChg chg="mod">
          <ac:chgData name="LUIS ARMANDO GUADARRAMA OSORIO" userId="7f4f1f45-6544-45de-934d-72a997fafcb7" providerId="ADAL" clId="{7C7F7743-33ED-4397-B316-96A498763ADE}" dt="2025-09-24T06:19:34.356" v="1175" actId="27636"/>
          <ac:spMkLst>
            <pc:docMk/>
            <pc:sldMk cId="645380635" sldId="274"/>
            <ac:spMk id="3" creationId="{169349E9-6529-4AB3-796B-D13689867688}"/>
          </ac:spMkLst>
        </pc:spChg>
        <pc:picChg chg="add mod">
          <ac:chgData name="LUIS ARMANDO GUADARRAMA OSORIO" userId="7f4f1f45-6544-45de-934d-72a997fafcb7" providerId="ADAL" clId="{7C7F7743-33ED-4397-B316-96A498763ADE}" dt="2025-09-24T06:13:40.227" v="1154" actId="1076"/>
          <ac:picMkLst>
            <pc:docMk/>
            <pc:sldMk cId="645380635" sldId="274"/>
            <ac:picMk id="5" creationId="{09A9F67A-9E6A-D696-BBD7-1BF71A852C7B}"/>
          </ac:picMkLst>
        </pc:picChg>
      </pc:sldChg>
      <pc:sldChg chg="modSp del mod">
        <pc:chgData name="LUIS ARMANDO GUADARRAMA OSORIO" userId="7f4f1f45-6544-45de-934d-72a997fafcb7" providerId="ADAL" clId="{7C7F7743-33ED-4397-B316-96A498763ADE}" dt="2025-09-24T06:04:41.496" v="1088" actId="47"/>
        <pc:sldMkLst>
          <pc:docMk/>
          <pc:sldMk cId="1207221046" sldId="274"/>
        </pc:sldMkLst>
      </pc:sldChg>
      <pc:sldChg chg="del">
        <pc:chgData name="LUIS ARMANDO GUADARRAMA OSORIO" userId="7f4f1f45-6544-45de-934d-72a997fafcb7" providerId="ADAL" clId="{7C7F7743-33ED-4397-B316-96A498763ADE}" dt="2025-09-24T06:03:50.160" v="1081" actId="47"/>
        <pc:sldMkLst>
          <pc:docMk/>
          <pc:sldMk cId="425722223" sldId="275"/>
        </pc:sldMkLst>
      </pc:sldChg>
      <pc:sldChg chg="new del">
        <pc:chgData name="LUIS ARMANDO GUADARRAMA OSORIO" userId="7f4f1f45-6544-45de-934d-72a997fafcb7" providerId="ADAL" clId="{7C7F7743-33ED-4397-B316-96A498763ADE}" dt="2025-09-25T00:55:19.056" v="1239" actId="47"/>
        <pc:sldMkLst>
          <pc:docMk/>
          <pc:sldMk cId="2831905665" sldId="275"/>
        </pc:sldMkLst>
      </pc:sldChg>
      <pc:sldChg chg="addSp delSp modSp new mod setBg">
        <pc:chgData name="LUIS ARMANDO GUADARRAMA OSORIO" userId="7f4f1f45-6544-45de-934d-72a997fafcb7" providerId="ADAL" clId="{7C7F7743-33ED-4397-B316-96A498763ADE}" dt="2025-09-25T02:56:04.116" v="1346" actId="26606"/>
        <pc:sldMkLst>
          <pc:docMk/>
          <pc:sldMk cId="3523326674" sldId="276"/>
        </pc:sldMkLst>
        <pc:spChg chg="mod">
          <ac:chgData name="LUIS ARMANDO GUADARRAMA OSORIO" userId="7f4f1f45-6544-45de-934d-72a997fafcb7" providerId="ADAL" clId="{7C7F7743-33ED-4397-B316-96A498763ADE}" dt="2025-09-25T02:56:04.116" v="1346" actId="26606"/>
          <ac:spMkLst>
            <pc:docMk/>
            <pc:sldMk cId="3523326674" sldId="276"/>
            <ac:spMk id="2" creationId="{E672CBE1-F75A-7B4B-F7A2-D3A7E9B1E7C4}"/>
          </ac:spMkLst>
        </pc:spChg>
        <pc:spChg chg="del mod">
          <ac:chgData name="LUIS ARMANDO GUADARRAMA OSORIO" userId="7f4f1f45-6544-45de-934d-72a997fafcb7" providerId="ADAL" clId="{7C7F7743-33ED-4397-B316-96A498763ADE}" dt="2025-09-25T02:56:04.116" v="1346" actId="26606"/>
          <ac:spMkLst>
            <pc:docMk/>
            <pc:sldMk cId="3523326674" sldId="276"/>
            <ac:spMk id="3" creationId="{4F9E51A2-70F0-1146-05AB-D6297EE9985B}"/>
          </ac:spMkLst>
        </pc:spChg>
        <pc:spChg chg="add">
          <ac:chgData name="LUIS ARMANDO GUADARRAMA OSORIO" userId="7f4f1f45-6544-45de-934d-72a997fafcb7" providerId="ADAL" clId="{7C7F7743-33ED-4397-B316-96A498763ADE}" dt="2025-09-25T02:56:04.116" v="1346" actId="26606"/>
          <ac:spMkLst>
            <pc:docMk/>
            <pc:sldMk cId="3523326674" sldId="276"/>
            <ac:spMk id="9" creationId="{53B021B3-DE93-4AB7-8A18-CF5F1CED88B8}"/>
          </ac:spMkLst>
        </pc:spChg>
        <pc:spChg chg="add">
          <ac:chgData name="LUIS ARMANDO GUADARRAMA OSORIO" userId="7f4f1f45-6544-45de-934d-72a997fafcb7" providerId="ADAL" clId="{7C7F7743-33ED-4397-B316-96A498763ADE}" dt="2025-09-25T02:56:04.116" v="1346" actId="26606"/>
          <ac:spMkLst>
            <pc:docMk/>
            <pc:sldMk cId="3523326674" sldId="276"/>
            <ac:spMk id="11" creationId="{52D502E5-F6B4-4D58-B4AE-FC466FF15EE8}"/>
          </ac:spMkLst>
        </pc:spChg>
        <pc:spChg chg="add">
          <ac:chgData name="LUIS ARMANDO GUADARRAMA OSORIO" userId="7f4f1f45-6544-45de-934d-72a997fafcb7" providerId="ADAL" clId="{7C7F7743-33ED-4397-B316-96A498763ADE}" dt="2025-09-25T02:56:04.116" v="1346" actId="26606"/>
          <ac:spMkLst>
            <pc:docMk/>
            <pc:sldMk cId="3523326674" sldId="276"/>
            <ac:spMk id="13" creationId="{9DECDBF4-02B6-4BB4-B65B-B8107AD6A9E8}"/>
          </ac:spMkLst>
        </pc:spChg>
        <pc:graphicFrameChg chg="add">
          <ac:chgData name="LUIS ARMANDO GUADARRAMA OSORIO" userId="7f4f1f45-6544-45de-934d-72a997fafcb7" providerId="ADAL" clId="{7C7F7743-33ED-4397-B316-96A498763ADE}" dt="2025-09-25T02:56:04.116" v="1346" actId="26606"/>
          <ac:graphicFrameMkLst>
            <pc:docMk/>
            <pc:sldMk cId="3523326674" sldId="276"/>
            <ac:graphicFrameMk id="5" creationId="{CE8823E0-C6B9-12E3-FADC-D13656363330}"/>
          </ac:graphicFrameMkLst>
        </pc:graphicFrameChg>
      </pc:sldChg>
      <pc:sldChg chg="new del">
        <pc:chgData name="LUIS ARMANDO GUADARRAMA OSORIO" userId="7f4f1f45-6544-45de-934d-72a997fafcb7" providerId="ADAL" clId="{7C7F7743-33ED-4397-B316-96A498763ADE}" dt="2025-09-25T00:55:20.957" v="1240" actId="47"/>
        <pc:sldMkLst>
          <pc:docMk/>
          <pc:sldMk cId="1159131276" sldId="277"/>
        </pc:sldMkLst>
      </pc:sldChg>
      <pc:sldChg chg="modSp new del mod ord">
        <pc:chgData name="LUIS ARMANDO GUADARRAMA OSORIO" userId="7f4f1f45-6544-45de-934d-72a997fafcb7" providerId="ADAL" clId="{7C7F7743-33ED-4397-B316-96A498763ADE}" dt="2025-09-25T00:56:11.005" v="1266" actId="47"/>
        <pc:sldMkLst>
          <pc:docMk/>
          <pc:sldMk cId="3450816341" sldId="278"/>
        </pc:sldMkLst>
        <pc:spChg chg="mod">
          <ac:chgData name="LUIS ARMANDO GUADARRAMA OSORIO" userId="7f4f1f45-6544-45de-934d-72a997fafcb7" providerId="ADAL" clId="{7C7F7743-33ED-4397-B316-96A498763ADE}" dt="2025-09-25T00:55:33.570" v="1265" actId="20577"/>
          <ac:spMkLst>
            <pc:docMk/>
            <pc:sldMk cId="3450816341" sldId="278"/>
            <ac:spMk id="2" creationId="{473B078D-7A25-32D4-C4FA-A10FD1EB26B1}"/>
          </ac:spMkLst>
        </pc:spChg>
      </pc:sldChg>
      <pc:sldChg chg="addSp delSp modSp new add del mod setBg">
        <pc:chgData name="LUIS ARMANDO GUADARRAMA OSORIO" userId="7f4f1f45-6544-45de-934d-72a997fafcb7" providerId="ADAL" clId="{7C7F7743-33ED-4397-B316-96A498763ADE}" dt="2025-09-25T06:54:12.327" v="2175" actId="47"/>
        <pc:sldMkLst>
          <pc:docMk/>
          <pc:sldMk cId="2446799527" sldId="279"/>
        </pc:sldMkLst>
        <pc:spChg chg="mod">
          <ac:chgData name="LUIS ARMANDO GUADARRAMA OSORIO" userId="7f4f1f45-6544-45de-934d-72a997fafcb7" providerId="ADAL" clId="{7C7F7743-33ED-4397-B316-96A498763ADE}" dt="2025-09-25T06:52:13.365" v="2157" actId="1076"/>
          <ac:spMkLst>
            <pc:docMk/>
            <pc:sldMk cId="2446799527" sldId="279"/>
            <ac:spMk id="2" creationId="{52F01A01-7688-4D7A-E7CE-530E60A9D25B}"/>
          </ac:spMkLst>
        </pc:spChg>
        <pc:spChg chg="del mod">
          <ac:chgData name="LUIS ARMANDO GUADARRAMA OSORIO" userId="7f4f1f45-6544-45de-934d-72a997fafcb7" providerId="ADAL" clId="{7C7F7743-33ED-4397-B316-96A498763ADE}" dt="2025-09-25T03:29:37.184" v="1402" actId="26606"/>
          <ac:spMkLst>
            <pc:docMk/>
            <pc:sldMk cId="2446799527" sldId="279"/>
            <ac:spMk id="3" creationId="{32827C66-6317-1AAB-93B5-450B21E168C0}"/>
          </ac:spMkLst>
        </pc:spChg>
        <pc:spChg chg="add del">
          <ac:chgData name="LUIS ARMANDO GUADARRAMA OSORIO" userId="7f4f1f45-6544-45de-934d-72a997fafcb7" providerId="ADAL" clId="{7C7F7743-33ED-4397-B316-96A498763ADE}" dt="2025-09-25T06:49:44.118" v="2126" actId="26606"/>
          <ac:spMkLst>
            <pc:docMk/>
            <pc:sldMk cId="2446799527" sldId="279"/>
            <ac:spMk id="9" creationId="{BACC6370-2D7E-4714-9D71-7542949D7D5D}"/>
          </ac:spMkLst>
        </pc:spChg>
        <pc:spChg chg="add del">
          <ac:chgData name="LUIS ARMANDO GUADARRAMA OSORIO" userId="7f4f1f45-6544-45de-934d-72a997fafcb7" providerId="ADAL" clId="{7C7F7743-33ED-4397-B316-96A498763ADE}" dt="2025-09-25T06:49:44.118" v="2126" actId="26606"/>
          <ac:spMkLst>
            <pc:docMk/>
            <pc:sldMk cId="2446799527" sldId="279"/>
            <ac:spMk id="11" creationId="{256B2C21-A230-48C0-8DF1-C46611373C44}"/>
          </ac:spMkLst>
        </pc:spChg>
        <pc:spChg chg="add del">
          <ac:chgData name="LUIS ARMANDO GUADARRAMA OSORIO" userId="7f4f1f45-6544-45de-934d-72a997fafcb7" providerId="ADAL" clId="{7C7F7743-33ED-4397-B316-96A498763ADE}" dt="2025-09-25T06:49:44.118" v="2126" actId="26606"/>
          <ac:spMkLst>
            <pc:docMk/>
            <pc:sldMk cId="2446799527" sldId="279"/>
            <ac:spMk id="13" creationId="{3847E18C-932D-4C95-AABA-FEC7C9499AD7}"/>
          </ac:spMkLst>
        </pc:spChg>
        <pc:spChg chg="add del">
          <ac:chgData name="LUIS ARMANDO GUADARRAMA OSORIO" userId="7f4f1f45-6544-45de-934d-72a997fafcb7" providerId="ADAL" clId="{7C7F7743-33ED-4397-B316-96A498763ADE}" dt="2025-09-25T06:49:44.118" v="2126" actId="26606"/>
          <ac:spMkLst>
            <pc:docMk/>
            <pc:sldMk cId="2446799527" sldId="279"/>
            <ac:spMk id="15" creationId="{3150CB11-0C61-439E-910F-5787759E72A0}"/>
          </ac:spMkLst>
        </pc:spChg>
        <pc:spChg chg="add del">
          <ac:chgData name="LUIS ARMANDO GUADARRAMA OSORIO" userId="7f4f1f45-6544-45de-934d-72a997fafcb7" providerId="ADAL" clId="{7C7F7743-33ED-4397-B316-96A498763ADE}" dt="2025-09-25T06:49:44.118" v="2126" actId="26606"/>
          <ac:spMkLst>
            <pc:docMk/>
            <pc:sldMk cId="2446799527" sldId="279"/>
            <ac:spMk id="17" creationId="{43F8A58B-5155-44CE-A5FF-7647B47D0A7A}"/>
          </ac:spMkLst>
        </pc:spChg>
        <pc:spChg chg="add del">
          <ac:chgData name="LUIS ARMANDO GUADARRAMA OSORIO" userId="7f4f1f45-6544-45de-934d-72a997fafcb7" providerId="ADAL" clId="{7C7F7743-33ED-4397-B316-96A498763ADE}" dt="2025-09-25T06:49:44.118" v="2126" actId="26606"/>
          <ac:spMkLst>
            <pc:docMk/>
            <pc:sldMk cId="2446799527" sldId="279"/>
            <ac:spMk id="19" creationId="{443F2ACA-E6D6-4028-82DD-F03C262D5DE6}"/>
          </ac:spMkLst>
        </pc:spChg>
        <pc:spChg chg="add del">
          <ac:chgData name="LUIS ARMANDO GUADARRAMA OSORIO" userId="7f4f1f45-6544-45de-934d-72a997fafcb7" providerId="ADAL" clId="{7C7F7743-33ED-4397-B316-96A498763ADE}" dt="2025-09-25T06:50:46.521" v="2132" actId="26606"/>
          <ac:spMkLst>
            <pc:docMk/>
            <pc:sldMk cId="2446799527" sldId="279"/>
            <ac:spMk id="24" creationId="{2C61293E-6EBE-43EF-A52C-9BEBFD7679D4}"/>
          </ac:spMkLst>
        </pc:spChg>
        <pc:spChg chg="add del">
          <ac:chgData name="LUIS ARMANDO GUADARRAMA OSORIO" userId="7f4f1f45-6544-45de-934d-72a997fafcb7" providerId="ADAL" clId="{7C7F7743-33ED-4397-B316-96A498763ADE}" dt="2025-09-25T06:50:46.521" v="2132" actId="26606"/>
          <ac:spMkLst>
            <pc:docMk/>
            <pc:sldMk cId="2446799527" sldId="279"/>
            <ac:spMk id="26" creationId="{3FCFB1DE-0B7E-48CC-BA90-B2AB0889F9D6}"/>
          </ac:spMkLst>
        </pc:spChg>
        <pc:spChg chg="add">
          <ac:chgData name="LUIS ARMANDO GUADARRAMA OSORIO" userId="7f4f1f45-6544-45de-934d-72a997fafcb7" providerId="ADAL" clId="{7C7F7743-33ED-4397-B316-96A498763ADE}" dt="2025-09-25T06:50:46.521" v="2132" actId="26606"/>
          <ac:spMkLst>
            <pc:docMk/>
            <pc:sldMk cId="2446799527" sldId="279"/>
            <ac:spMk id="31" creationId="{8380AD67-C5CA-4918-B4BB-C359BB03EEDD}"/>
          </ac:spMkLst>
        </pc:spChg>
        <pc:spChg chg="add">
          <ac:chgData name="LUIS ARMANDO GUADARRAMA OSORIO" userId="7f4f1f45-6544-45de-934d-72a997fafcb7" providerId="ADAL" clId="{7C7F7743-33ED-4397-B316-96A498763ADE}" dt="2025-09-25T06:50:46.521" v="2132" actId="26606"/>
          <ac:spMkLst>
            <pc:docMk/>
            <pc:sldMk cId="2446799527" sldId="279"/>
            <ac:spMk id="33" creationId="{EABAD4DA-87BA-4F70-9EF0-45C6BCF17823}"/>
          </ac:spMkLst>
        </pc:spChg>
        <pc:spChg chg="add">
          <ac:chgData name="LUIS ARMANDO GUADARRAMA OSORIO" userId="7f4f1f45-6544-45de-934d-72a997fafcb7" providerId="ADAL" clId="{7C7F7743-33ED-4397-B316-96A498763ADE}" dt="2025-09-25T06:50:46.521" v="2132" actId="26606"/>
          <ac:spMkLst>
            <pc:docMk/>
            <pc:sldMk cId="2446799527" sldId="279"/>
            <ac:spMk id="35" creationId="{915128D9-2797-47FA-B6FE-EC24E6B8437A}"/>
          </ac:spMkLst>
        </pc:spChg>
        <pc:graphicFrameChg chg="add mod modGraphic">
          <ac:chgData name="LUIS ARMANDO GUADARRAMA OSORIO" userId="7f4f1f45-6544-45de-934d-72a997fafcb7" providerId="ADAL" clId="{7C7F7743-33ED-4397-B316-96A498763ADE}" dt="2025-09-25T06:53:26.146" v="2174" actId="368"/>
          <ac:graphicFrameMkLst>
            <pc:docMk/>
            <pc:sldMk cId="2446799527" sldId="279"/>
            <ac:graphicFrameMk id="5" creationId="{2A84D8CE-9065-98F3-0E71-C45B5F151B93}"/>
          </ac:graphicFrameMkLst>
        </pc:graphicFrameChg>
      </pc:sldChg>
      <pc:sldChg chg="addSp delSp modSp new mod setBg">
        <pc:chgData name="LUIS ARMANDO GUADARRAMA OSORIO" userId="7f4f1f45-6544-45de-934d-72a997fafcb7" providerId="ADAL" clId="{7C7F7743-33ED-4397-B316-96A498763ADE}" dt="2025-09-25T06:56:50.460" v="2206" actId="20577"/>
        <pc:sldMkLst>
          <pc:docMk/>
          <pc:sldMk cId="3482843606" sldId="280"/>
        </pc:sldMkLst>
        <pc:spChg chg="mod">
          <ac:chgData name="LUIS ARMANDO GUADARRAMA OSORIO" userId="7f4f1f45-6544-45de-934d-72a997fafcb7" providerId="ADAL" clId="{7C7F7743-33ED-4397-B316-96A498763ADE}" dt="2025-09-25T06:54:44.667" v="2176" actId="26606"/>
          <ac:spMkLst>
            <pc:docMk/>
            <pc:sldMk cId="3482843606" sldId="280"/>
            <ac:spMk id="2" creationId="{029F08C2-3A5E-31FC-49E9-4705C59AAF76}"/>
          </ac:spMkLst>
        </pc:spChg>
        <pc:spChg chg="add del mod">
          <ac:chgData name="LUIS ARMANDO GUADARRAMA OSORIO" userId="7f4f1f45-6544-45de-934d-72a997fafcb7" providerId="ADAL" clId="{7C7F7743-33ED-4397-B316-96A498763ADE}" dt="2025-09-25T01:04:07.611" v="1345" actId="26606"/>
          <ac:spMkLst>
            <pc:docMk/>
            <pc:sldMk cId="3482843606" sldId="280"/>
            <ac:spMk id="3" creationId="{73247454-CD6A-1AC4-AB7F-247155DC87BD}"/>
          </ac:spMkLst>
        </pc:spChg>
        <pc:spChg chg="add del">
          <ac:chgData name="LUIS ARMANDO GUADARRAMA OSORIO" userId="7f4f1f45-6544-45de-934d-72a997fafcb7" providerId="ADAL" clId="{7C7F7743-33ED-4397-B316-96A498763ADE}" dt="2025-09-25T01:04:07.559" v="1344" actId="26606"/>
          <ac:spMkLst>
            <pc:docMk/>
            <pc:sldMk cId="3482843606" sldId="280"/>
            <ac:spMk id="9" creationId="{BACC6370-2D7E-4714-9D71-7542949D7D5D}"/>
          </ac:spMkLst>
        </pc:spChg>
        <pc:spChg chg="add del">
          <ac:chgData name="LUIS ARMANDO GUADARRAMA OSORIO" userId="7f4f1f45-6544-45de-934d-72a997fafcb7" providerId="ADAL" clId="{7C7F7743-33ED-4397-B316-96A498763ADE}" dt="2025-09-25T01:04:07.559" v="1344" actId="26606"/>
          <ac:spMkLst>
            <pc:docMk/>
            <pc:sldMk cId="3482843606" sldId="280"/>
            <ac:spMk id="11" creationId="{F68B3F68-107C-434F-AA38-110D5EA91B85}"/>
          </ac:spMkLst>
        </pc:spChg>
        <pc:spChg chg="add del">
          <ac:chgData name="LUIS ARMANDO GUADARRAMA OSORIO" userId="7f4f1f45-6544-45de-934d-72a997fafcb7" providerId="ADAL" clId="{7C7F7743-33ED-4397-B316-96A498763ADE}" dt="2025-09-25T01:04:07.559" v="1344" actId="26606"/>
          <ac:spMkLst>
            <pc:docMk/>
            <pc:sldMk cId="3482843606" sldId="280"/>
            <ac:spMk id="13" creationId="{AAD0DBB9-1A4B-4391-81D4-CB19F9AB918A}"/>
          </ac:spMkLst>
        </pc:spChg>
        <pc:spChg chg="add del">
          <ac:chgData name="LUIS ARMANDO GUADARRAMA OSORIO" userId="7f4f1f45-6544-45de-934d-72a997fafcb7" providerId="ADAL" clId="{7C7F7743-33ED-4397-B316-96A498763ADE}" dt="2025-09-25T01:04:07.559" v="1344" actId="26606"/>
          <ac:spMkLst>
            <pc:docMk/>
            <pc:sldMk cId="3482843606" sldId="280"/>
            <ac:spMk id="15" creationId="{063BBA22-50EA-4C4D-BE05-F1CE4E63AA56}"/>
          </ac:spMkLst>
        </pc:spChg>
        <pc:spChg chg="add del">
          <ac:chgData name="LUIS ARMANDO GUADARRAMA OSORIO" userId="7f4f1f45-6544-45de-934d-72a997fafcb7" providerId="ADAL" clId="{7C7F7743-33ED-4397-B316-96A498763ADE}" dt="2025-09-25T04:31:21.651" v="1575" actId="26606"/>
          <ac:spMkLst>
            <pc:docMk/>
            <pc:sldMk cId="3482843606" sldId="280"/>
            <ac:spMk id="16" creationId="{D5B0017B-2ECA-49AF-B397-DC140825DF8D}"/>
          </ac:spMkLst>
        </pc:spChg>
        <pc:spChg chg="add del">
          <ac:chgData name="LUIS ARMANDO GUADARRAMA OSORIO" userId="7f4f1f45-6544-45de-934d-72a997fafcb7" providerId="ADAL" clId="{7C7F7743-33ED-4397-B316-96A498763ADE}" dt="2025-09-25T04:31:21.651" v="1575" actId="26606"/>
          <ac:spMkLst>
            <pc:docMk/>
            <pc:sldMk cId="3482843606" sldId="280"/>
            <ac:spMk id="17" creationId="{56E9B3E6-E277-4D68-BA48-9CB43FFBD6E2}"/>
          </ac:spMkLst>
        </pc:spChg>
        <pc:spChg chg="add del">
          <ac:chgData name="LUIS ARMANDO GUADARRAMA OSORIO" userId="7f4f1f45-6544-45de-934d-72a997fafcb7" providerId="ADAL" clId="{7C7F7743-33ED-4397-B316-96A498763ADE}" dt="2025-09-25T04:30:58.099" v="1572" actId="26606"/>
          <ac:spMkLst>
            <pc:docMk/>
            <pc:sldMk cId="3482843606" sldId="280"/>
            <ac:spMk id="26" creationId="{2659FDB4-FCBE-4A89-B46D-43D4FA54464D}"/>
          </ac:spMkLst>
        </pc:spChg>
        <pc:spChg chg="add del">
          <ac:chgData name="LUIS ARMANDO GUADARRAMA OSORIO" userId="7f4f1f45-6544-45de-934d-72a997fafcb7" providerId="ADAL" clId="{7C7F7743-33ED-4397-B316-96A498763ADE}" dt="2025-09-25T04:31:21.625" v="1574" actId="26606"/>
          <ac:spMkLst>
            <pc:docMk/>
            <pc:sldMk cId="3482843606" sldId="280"/>
            <ac:spMk id="31" creationId="{5C8908E2-EE49-44D2-9428-A28D2312A8D5}"/>
          </ac:spMkLst>
        </pc:spChg>
        <pc:spChg chg="add del">
          <ac:chgData name="LUIS ARMANDO GUADARRAMA OSORIO" userId="7f4f1f45-6544-45de-934d-72a997fafcb7" providerId="ADAL" clId="{7C7F7743-33ED-4397-B316-96A498763ADE}" dt="2025-09-25T04:31:21.625" v="1574" actId="26606"/>
          <ac:spMkLst>
            <pc:docMk/>
            <pc:sldMk cId="3482843606" sldId="280"/>
            <ac:spMk id="32" creationId="{7449A6C7-D15F-4AA5-BFA5-71A404B47016}"/>
          </ac:spMkLst>
        </pc:spChg>
        <pc:spChg chg="add del">
          <ac:chgData name="LUIS ARMANDO GUADARRAMA OSORIO" userId="7f4f1f45-6544-45de-934d-72a997fafcb7" providerId="ADAL" clId="{7C7F7743-33ED-4397-B316-96A498763ADE}" dt="2025-09-25T04:31:21.625" v="1574" actId="26606"/>
          <ac:spMkLst>
            <pc:docMk/>
            <pc:sldMk cId="3482843606" sldId="280"/>
            <ac:spMk id="34" creationId="{ED888B23-07FA-482A-96DF-47E31AF1A603}"/>
          </ac:spMkLst>
        </pc:spChg>
        <pc:spChg chg="add del">
          <ac:chgData name="LUIS ARMANDO GUADARRAMA OSORIO" userId="7f4f1f45-6544-45de-934d-72a997fafcb7" providerId="ADAL" clId="{7C7F7743-33ED-4397-B316-96A498763ADE}" dt="2025-09-25T06:54:44.667" v="2176" actId="26606"/>
          <ac:spMkLst>
            <pc:docMk/>
            <pc:sldMk cId="3482843606" sldId="280"/>
            <ac:spMk id="36" creationId="{955A2079-FA98-4876-80F0-72364A7D2EA4}"/>
          </ac:spMkLst>
        </pc:spChg>
        <pc:spChg chg="add">
          <ac:chgData name="LUIS ARMANDO GUADARRAMA OSORIO" userId="7f4f1f45-6544-45de-934d-72a997fafcb7" providerId="ADAL" clId="{7C7F7743-33ED-4397-B316-96A498763ADE}" dt="2025-09-25T06:54:44.667" v="2176" actId="26606"/>
          <ac:spMkLst>
            <pc:docMk/>
            <pc:sldMk cId="3482843606" sldId="280"/>
            <ac:spMk id="41" creationId="{2E442304-DDBD-4F7B-8017-36BCC863FB40}"/>
          </ac:spMkLst>
        </pc:spChg>
        <pc:spChg chg="add">
          <ac:chgData name="LUIS ARMANDO GUADARRAMA OSORIO" userId="7f4f1f45-6544-45de-934d-72a997fafcb7" providerId="ADAL" clId="{7C7F7743-33ED-4397-B316-96A498763ADE}" dt="2025-09-25T06:54:44.667" v="2176" actId="26606"/>
          <ac:spMkLst>
            <pc:docMk/>
            <pc:sldMk cId="3482843606" sldId="280"/>
            <ac:spMk id="43" creationId="{5E107275-3853-46FD-A241-DE4355A42675}"/>
          </ac:spMkLst>
        </pc:spChg>
        <pc:grpChg chg="add del">
          <ac:chgData name="LUIS ARMANDO GUADARRAMA OSORIO" userId="7f4f1f45-6544-45de-934d-72a997fafcb7" providerId="ADAL" clId="{7C7F7743-33ED-4397-B316-96A498763ADE}" dt="2025-09-25T04:31:21.651" v="1575" actId="26606"/>
          <ac:grpSpMkLst>
            <pc:docMk/>
            <pc:sldMk cId="3482843606" sldId="280"/>
            <ac:grpSpMk id="19" creationId="{AE1C45F0-260A-458C-96ED-C1F6D2151219}"/>
          </ac:grpSpMkLst>
        </pc:grpChg>
        <pc:grpChg chg="add del">
          <ac:chgData name="LUIS ARMANDO GUADARRAMA OSORIO" userId="7f4f1f45-6544-45de-934d-72a997fafcb7" providerId="ADAL" clId="{7C7F7743-33ED-4397-B316-96A498763ADE}" dt="2025-09-25T04:31:21.625" v="1574" actId="26606"/>
          <ac:grpSpMkLst>
            <pc:docMk/>
            <pc:sldMk cId="3482843606" sldId="280"/>
            <ac:grpSpMk id="33" creationId="{05314994-6337-4875-8CF5-652CAFE8342C}"/>
          </ac:grpSpMkLst>
        </pc:grpChg>
        <pc:graphicFrameChg chg="add del">
          <ac:chgData name="LUIS ARMANDO GUADARRAMA OSORIO" userId="7f4f1f45-6544-45de-934d-72a997fafcb7" providerId="ADAL" clId="{7C7F7743-33ED-4397-B316-96A498763ADE}" dt="2025-09-25T01:04:07.559" v="1344" actId="26606"/>
          <ac:graphicFrameMkLst>
            <pc:docMk/>
            <pc:sldMk cId="3482843606" sldId="280"/>
            <ac:graphicFrameMk id="5" creationId="{11F7F307-2E3B-69D1-4190-93ACBB382D40}"/>
          </ac:graphicFrameMkLst>
        </pc:graphicFrameChg>
        <pc:graphicFrameChg chg="add mod modGraphic">
          <ac:chgData name="LUIS ARMANDO GUADARRAMA OSORIO" userId="7f4f1f45-6544-45de-934d-72a997fafcb7" providerId="ADAL" clId="{7C7F7743-33ED-4397-B316-96A498763ADE}" dt="2025-09-25T06:56:50.460" v="2206" actId="20577"/>
          <ac:graphicFrameMkLst>
            <pc:docMk/>
            <pc:sldMk cId="3482843606" sldId="280"/>
            <ac:graphicFrameMk id="21" creationId="{FD8E57A5-FB94-2827-5158-32B438766276}"/>
          </ac:graphicFrameMkLst>
        </pc:graphicFrameChg>
        <pc:cxnChg chg="add del">
          <ac:chgData name="LUIS ARMANDO GUADARRAMA OSORIO" userId="7f4f1f45-6544-45de-934d-72a997fafcb7" providerId="ADAL" clId="{7C7F7743-33ED-4397-B316-96A498763ADE}" dt="2025-09-25T04:31:21.651" v="1575" actId="26606"/>
          <ac:cxnSpMkLst>
            <pc:docMk/>
            <pc:sldMk cId="3482843606" sldId="280"/>
            <ac:cxnSpMk id="18" creationId="{6CF1BAF6-AD41-4082-B212-8A1F9A2E8779}"/>
          </ac:cxnSpMkLst>
        </pc:cxnChg>
        <pc:cxnChg chg="add del">
          <ac:chgData name="LUIS ARMANDO GUADARRAMA OSORIO" userId="7f4f1f45-6544-45de-934d-72a997fafcb7" providerId="ADAL" clId="{7C7F7743-33ED-4397-B316-96A498763ADE}" dt="2025-09-25T04:30:58.099" v="1572" actId="26606"/>
          <ac:cxnSpMkLst>
            <pc:docMk/>
            <pc:sldMk cId="3482843606" sldId="280"/>
            <ac:cxnSpMk id="28" creationId="{C8F51B3F-8331-4E4A-AE96-D47B1006EEAD}"/>
          </ac:cxnSpMkLst>
        </pc:cxnChg>
      </pc:sldChg>
    </pc:docChg>
  </pc:docChgLst>
  <pc:docChgLst>
    <pc:chgData name="Usuario invitado" userId="S::urn:spo:tenantanon#c947ac88-31e8-4661-981e-b11dfde1908a::" providerId="AD" clId="Web-{E5C6C92D-54CB-802A-58E8-1469DC720394}"/>
    <pc:docChg chg="modSld">
      <pc:chgData name="Usuario invitado" userId="S::urn:spo:tenantanon#c947ac88-31e8-4661-981e-b11dfde1908a::" providerId="AD" clId="Web-{E5C6C92D-54CB-802A-58E8-1469DC720394}" dt="2025-09-25T04:35:05.376" v="147"/>
      <pc:docMkLst>
        <pc:docMk/>
      </pc:docMkLst>
      <pc:sldChg chg="addSp delSp modSp">
        <pc:chgData name="Usuario invitado" userId="S::urn:spo:tenantanon#c947ac88-31e8-4661-981e-b11dfde1908a::" providerId="AD" clId="Web-{E5C6C92D-54CB-802A-58E8-1469DC720394}" dt="2025-09-25T04:35:05.376" v="147"/>
        <pc:sldMkLst>
          <pc:docMk/>
          <pc:sldMk cId="2303903389" sldId="271"/>
        </pc:sldMkLst>
        <pc:graphicFrameChg chg="add del mod">
          <ac:chgData name="Usuario invitado" userId="S::urn:spo:tenantanon#c947ac88-31e8-4661-981e-b11dfde1908a::" providerId="AD" clId="Web-{E5C6C92D-54CB-802A-58E8-1469DC720394}" dt="2025-09-25T04:31:56.074" v="18"/>
          <ac:graphicFrameMkLst>
            <pc:docMk/>
            <pc:sldMk cId="2303903389" sldId="271"/>
            <ac:graphicFrameMk id="4" creationId="{C16440B4-AB32-20BE-CF43-CED6BC1814D7}"/>
          </ac:graphicFrameMkLst>
        </pc:graphicFrameChg>
        <pc:graphicFrameChg chg="mod modGraphic">
          <ac:chgData name="Usuario invitado" userId="S::urn:spo:tenantanon#c947ac88-31e8-4661-981e-b11dfde1908a::" providerId="AD" clId="Web-{E5C6C92D-54CB-802A-58E8-1469DC720394}" dt="2025-09-25T04:35:05.376" v="147"/>
          <ac:graphicFrameMkLst>
            <pc:docMk/>
            <pc:sldMk cId="2303903389" sldId="271"/>
            <ac:graphicFrameMk id="8" creationId="{F7545484-4C1C-E1D9-2C48-22695EF5C117}"/>
          </ac:graphicFrameMkLst>
        </pc:graphicFrameChg>
      </pc:sldChg>
      <pc:sldChg chg="modSp">
        <pc:chgData name="Usuario invitado" userId="S::urn:spo:tenantanon#c947ac88-31e8-4661-981e-b11dfde1908a::" providerId="AD" clId="Web-{E5C6C92D-54CB-802A-58E8-1469DC720394}" dt="2025-09-25T04:28:10.047" v="16" actId="20577"/>
        <pc:sldMkLst>
          <pc:docMk/>
          <pc:sldMk cId="3482843606" sldId="280"/>
        </pc:sldMkLst>
        <pc:graphicFrameChg chg="mod modGraphic">
          <ac:chgData name="Usuario invitado" userId="S::urn:spo:tenantanon#c947ac88-31e8-4661-981e-b11dfde1908a::" providerId="AD" clId="Web-{E5C6C92D-54CB-802A-58E8-1469DC720394}" dt="2025-09-25T04:28:10.047" v="16" actId="20577"/>
          <ac:graphicFrameMkLst>
            <pc:docMk/>
            <pc:sldMk cId="3482843606" sldId="280"/>
            <ac:graphicFrameMk id="21" creationId="{FD8E57A5-FB94-2827-5158-32B438766276}"/>
          </ac:graphicFrameMkLst>
        </pc:graphicFrameChg>
      </pc:sldChg>
    </pc:docChg>
  </pc:docChgLst>
  <pc:docChgLst>
    <pc:chgData name="Usuario invitado" userId="S::urn:spo:tenantanon#c947ac88-31e8-4661-981e-b11dfde1908a::" providerId="AD" clId="Web-{6E468309-ECEA-756C-065A-00824D759A97}"/>
    <pc:docChg chg="modSld">
      <pc:chgData name="Usuario invitado" userId="S::urn:spo:tenantanon#c947ac88-31e8-4661-981e-b11dfde1908a::" providerId="AD" clId="Web-{6E468309-ECEA-756C-065A-00824D759A97}" dt="2025-09-25T05:14:19.598" v="9"/>
      <pc:docMkLst>
        <pc:docMk/>
      </pc:docMkLst>
      <pc:sldChg chg="modSp">
        <pc:chgData name="Usuario invitado" userId="S::urn:spo:tenantanon#c947ac88-31e8-4661-981e-b11dfde1908a::" providerId="AD" clId="Web-{6E468309-ECEA-756C-065A-00824D759A97}" dt="2025-09-25T05:14:19.598" v="9"/>
        <pc:sldMkLst>
          <pc:docMk/>
          <pc:sldMk cId="2303903389" sldId="271"/>
        </pc:sldMkLst>
        <pc:graphicFrameChg chg="mod modGraphic">
          <ac:chgData name="Usuario invitado" userId="S::urn:spo:tenantanon#c947ac88-31e8-4661-981e-b11dfde1908a::" providerId="AD" clId="Web-{6E468309-ECEA-756C-065A-00824D759A97}" dt="2025-09-25T05:14:19.598" v="9"/>
          <ac:graphicFrameMkLst>
            <pc:docMk/>
            <pc:sldMk cId="2303903389" sldId="271"/>
            <ac:graphicFrameMk id="8" creationId="{F7545484-4C1C-E1D9-2C48-22695EF5C117}"/>
          </ac:graphicFrameMkLst>
        </pc:graphicFrame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7D3E1CE9-F882-4373-8FEF-0F51808A21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1D1DFD3F-738B-4DFB-9F93-A0E383C1DBB7}">
      <dgm:prSet/>
      <dgm:spPr/>
      <dgm:t>
        <a:bodyPr/>
        <a:lstStyle/>
        <a:p>
          <a:r>
            <a:rPr lang="es-MX"/>
            <a:t>Categoría SCIAN: 335 – Fabricación de aparatos eléctricos de uso doméstico.</a:t>
          </a:r>
          <a:endParaRPr lang="en-US"/>
        </a:p>
      </dgm:t>
    </dgm:pt>
    <dgm:pt modelId="{88E76426-5BB0-4E33-BA56-AFC6510A3137}" type="parTrans" cxnId="{99B54514-8ADE-474D-BB76-1CBB6C54580E}">
      <dgm:prSet/>
      <dgm:spPr/>
      <dgm:t>
        <a:bodyPr/>
        <a:lstStyle/>
        <a:p>
          <a:endParaRPr lang="en-US"/>
        </a:p>
      </dgm:t>
    </dgm:pt>
    <dgm:pt modelId="{742F83F1-FE44-4706-93AD-E13A4D8F3273}" type="sibTrans" cxnId="{99B54514-8ADE-474D-BB76-1CBB6C54580E}">
      <dgm:prSet/>
      <dgm:spPr/>
      <dgm:t>
        <a:bodyPr/>
        <a:lstStyle/>
        <a:p>
          <a:endParaRPr lang="en-US"/>
        </a:p>
      </dgm:t>
    </dgm:pt>
    <dgm:pt modelId="{E68EE351-1856-40F2-9546-AC30E6D0ACF6}">
      <dgm:prSet/>
      <dgm:spPr/>
      <dgm:t>
        <a:bodyPr/>
        <a:lstStyle/>
        <a:p>
          <a:r>
            <a:rPr lang="es-MX"/>
            <a:t>Tamaño: 35 millones de hogares de alto consumo y 4.1 millones de PYMES (INEGI, 2022-2023).</a:t>
          </a:r>
          <a:endParaRPr lang="en-US"/>
        </a:p>
      </dgm:t>
    </dgm:pt>
    <dgm:pt modelId="{8EF39E8A-6449-4AC7-8DA8-BCD561F407ED}" type="parTrans" cxnId="{E44E5602-C2D9-425C-A343-F437676B982F}">
      <dgm:prSet/>
      <dgm:spPr/>
      <dgm:t>
        <a:bodyPr/>
        <a:lstStyle/>
        <a:p>
          <a:endParaRPr lang="en-US"/>
        </a:p>
      </dgm:t>
    </dgm:pt>
    <dgm:pt modelId="{2CC5B7B0-B6F2-4E01-B498-6BA93CDB5715}" type="sibTrans" cxnId="{E44E5602-C2D9-425C-A343-F437676B982F}">
      <dgm:prSet/>
      <dgm:spPr/>
      <dgm:t>
        <a:bodyPr/>
        <a:lstStyle/>
        <a:p>
          <a:endParaRPr lang="en-US"/>
        </a:p>
      </dgm:t>
    </dgm:pt>
    <dgm:pt modelId="{5A9ABD4D-A2F3-48FD-9E03-044BE945952E}">
      <dgm:prSet/>
      <dgm:spPr/>
      <dgm:t>
        <a:bodyPr/>
        <a:lstStyle/>
        <a:p>
          <a:r>
            <a:rPr lang="es-MX"/>
            <a:t>Crecimiento: IoT y Smart Home en México crecen 12% anual (Statista, 2023).</a:t>
          </a:r>
          <a:endParaRPr lang="en-US"/>
        </a:p>
      </dgm:t>
    </dgm:pt>
    <dgm:pt modelId="{BE8CFE55-56C9-43BA-A39E-E360922B2A89}" type="parTrans" cxnId="{DCC321F3-A077-40E9-9357-1CC854888FF9}">
      <dgm:prSet/>
      <dgm:spPr/>
      <dgm:t>
        <a:bodyPr/>
        <a:lstStyle/>
        <a:p>
          <a:endParaRPr lang="en-US"/>
        </a:p>
      </dgm:t>
    </dgm:pt>
    <dgm:pt modelId="{2838C3AA-DA93-4E44-805B-C58C77AAE3FD}" type="sibTrans" cxnId="{DCC321F3-A077-40E9-9357-1CC854888FF9}">
      <dgm:prSet/>
      <dgm:spPr/>
      <dgm:t>
        <a:bodyPr/>
        <a:lstStyle/>
        <a:p>
          <a:endParaRPr lang="en-US"/>
        </a:p>
      </dgm:t>
    </dgm:pt>
    <dgm:pt modelId="{F6145D8D-2CBA-4962-A53D-C55B7E01134B}">
      <dgm:prSet/>
      <dgm:spPr/>
      <dgm:t>
        <a:bodyPr/>
        <a:lstStyle/>
        <a:p>
          <a:r>
            <a:rPr lang="es-MX"/>
            <a:t>Tendencias: hogares inteligentes, eficiencia energética, conciencia ambiental.</a:t>
          </a:r>
          <a:endParaRPr lang="en-US"/>
        </a:p>
      </dgm:t>
    </dgm:pt>
    <dgm:pt modelId="{0B060FC3-CA7B-4352-B8D9-2A9F6AB98383}" type="parTrans" cxnId="{98E20B33-9275-43AD-99F9-78916ACBE4FE}">
      <dgm:prSet/>
      <dgm:spPr/>
      <dgm:t>
        <a:bodyPr/>
        <a:lstStyle/>
        <a:p>
          <a:endParaRPr lang="en-US"/>
        </a:p>
      </dgm:t>
    </dgm:pt>
    <dgm:pt modelId="{BD9FADC2-68FD-4559-B8F4-CAC691B5A4F4}" type="sibTrans" cxnId="{98E20B33-9275-43AD-99F9-78916ACBE4FE}">
      <dgm:prSet/>
      <dgm:spPr/>
      <dgm:t>
        <a:bodyPr/>
        <a:lstStyle/>
        <a:p>
          <a:endParaRPr lang="en-US"/>
        </a:p>
      </dgm:t>
    </dgm:pt>
    <dgm:pt modelId="{C02409DE-A406-4B65-86E0-00A9FAF2BB99}">
      <dgm:prSet/>
      <dgm:spPr/>
      <dgm:t>
        <a:bodyPr/>
        <a:lstStyle/>
        <a:p>
          <a:r>
            <a:rPr lang="es-MX"/>
            <a:t>Competencia: TP-Link, Xiaomi, Amazon (enchufes $2,000–$3,000, funciones limitadas).</a:t>
          </a:r>
          <a:endParaRPr lang="en-US"/>
        </a:p>
      </dgm:t>
    </dgm:pt>
    <dgm:pt modelId="{73DF4B8E-EFB2-4CE0-89D9-98E3FC94BE29}" type="parTrans" cxnId="{3D3690C6-B054-47DC-B671-79ADAFB3324C}">
      <dgm:prSet/>
      <dgm:spPr/>
      <dgm:t>
        <a:bodyPr/>
        <a:lstStyle/>
        <a:p>
          <a:endParaRPr lang="en-US"/>
        </a:p>
      </dgm:t>
    </dgm:pt>
    <dgm:pt modelId="{B98B5973-D1BE-47D1-8108-F5D624C063BA}" type="sibTrans" cxnId="{3D3690C6-B054-47DC-B671-79ADAFB3324C}">
      <dgm:prSet/>
      <dgm:spPr/>
      <dgm:t>
        <a:bodyPr/>
        <a:lstStyle/>
        <a:p>
          <a:endParaRPr lang="en-US"/>
        </a:p>
      </dgm:t>
    </dgm:pt>
    <dgm:pt modelId="{7AB27A48-129B-40E8-A82F-4F394681AA7D}">
      <dgm:prSet/>
      <dgm:spPr/>
      <dgm:t>
        <a:bodyPr/>
        <a:lstStyle/>
        <a:p>
          <a:r>
            <a:rPr lang="es-MX"/>
            <a:t>Ventaja </a:t>
          </a:r>
          <a:r>
            <a:rPr lang="es-MX" err="1"/>
            <a:t>Wattsense</a:t>
          </a:r>
          <a:r>
            <a:rPr lang="es-MX"/>
            <a:t>: costo-beneficio superior, Predicción de consumo, alertas y recomendaciones personalizadas.</a:t>
          </a:r>
          <a:endParaRPr lang="en-US"/>
        </a:p>
      </dgm:t>
    </dgm:pt>
    <dgm:pt modelId="{ADC096E8-0732-45BE-B6DA-86A5B142F3E5}" type="parTrans" cxnId="{BEE3D81A-0D05-4B45-81A3-C531114111E5}">
      <dgm:prSet/>
      <dgm:spPr/>
      <dgm:t>
        <a:bodyPr/>
        <a:lstStyle/>
        <a:p>
          <a:endParaRPr lang="en-US"/>
        </a:p>
      </dgm:t>
    </dgm:pt>
    <dgm:pt modelId="{E6D0779E-16B5-404F-87A0-BBCF741C21E4}" type="sibTrans" cxnId="{BEE3D81A-0D05-4B45-81A3-C531114111E5}">
      <dgm:prSet/>
      <dgm:spPr/>
      <dgm:t>
        <a:bodyPr/>
        <a:lstStyle/>
        <a:p>
          <a:endParaRPr lang="en-US"/>
        </a:p>
      </dgm:t>
    </dgm:pt>
    <dgm:pt modelId="{08975E15-AA8E-4EE8-B145-6B3E66B1B2CF}" type="pres">
      <dgm:prSet presAssocID="{7D3E1CE9-F882-4373-8FEF-0F51808A21EA}" presName="diagram" presStyleCnt="0">
        <dgm:presLayoutVars>
          <dgm:dir/>
          <dgm:resizeHandles val="exact"/>
        </dgm:presLayoutVars>
      </dgm:prSet>
      <dgm:spPr/>
    </dgm:pt>
    <dgm:pt modelId="{D84E291B-5AA8-435C-9EAD-3A64A258593E}" type="pres">
      <dgm:prSet presAssocID="{1D1DFD3F-738B-4DFB-9F93-A0E383C1DBB7}" presName="node" presStyleLbl="node1" presStyleIdx="0" presStyleCnt="6">
        <dgm:presLayoutVars>
          <dgm:bulletEnabled val="1"/>
        </dgm:presLayoutVars>
      </dgm:prSet>
      <dgm:spPr/>
    </dgm:pt>
    <dgm:pt modelId="{46F12E1D-C9A4-499B-AAE3-BA6F97AA1286}" type="pres">
      <dgm:prSet presAssocID="{742F83F1-FE44-4706-93AD-E13A4D8F3273}" presName="sibTrans" presStyleCnt="0"/>
      <dgm:spPr/>
    </dgm:pt>
    <dgm:pt modelId="{22301667-CE63-49A4-8EA3-2C72120CDF39}" type="pres">
      <dgm:prSet presAssocID="{E68EE351-1856-40F2-9546-AC30E6D0ACF6}" presName="node" presStyleLbl="node1" presStyleIdx="1" presStyleCnt="6">
        <dgm:presLayoutVars>
          <dgm:bulletEnabled val="1"/>
        </dgm:presLayoutVars>
      </dgm:prSet>
      <dgm:spPr/>
    </dgm:pt>
    <dgm:pt modelId="{35E14562-7F37-44B2-AFCC-F9378CDD040F}" type="pres">
      <dgm:prSet presAssocID="{2CC5B7B0-B6F2-4E01-B498-6BA93CDB5715}" presName="sibTrans" presStyleCnt="0"/>
      <dgm:spPr/>
    </dgm:pt>
    <dgm:pt modelId="{F1725AA9-3559-40E0-AA7C-D464A7780872}" type="pres">
      <dgm:prSet presAssocID="{5A9ABD4D-A2F3-48FD-9E03-044BE945952E}" presName="node" presStyleLbl="node1" presStyleIdx="2" presStyleCnt="6">
        <dgm:presLayoutVars>
          <dgm:bulletEnabled val="1"/>
        </dgm:presLayoutVars>
      </dgm:prSet>
      <dgm:spPr/>
    </dgm:pt>
    <dgm:pt modelId="{DA809195-5F35-4935-83F7-B4006BD12679}" type="pres">
      <dgm:prSet presAssocID="{2838C3AA-DA93-4E44-805B-C58C77AAE3FD}" presName="sibTrans" presStyleCnt="0"/>
      <dgm:spPr/>
    </dgm:pt>
    <dgm:pt modelId="{30B85669-458F-4B81-A1EA-9B7DAEC23604}" type="pres">
      <dgm:prSet presAssocID="{F6145D8D-2CBA-4962-A53D-C55B7E01134B}" presName="node" presStyleLbl="node1" presStyleIdx="3" presStyleCnt="6">
        <dgm:presLayoutVars>
          <dgm:bulletEnabled val="1"/>
        </dgm:presLayoutVars>
      </dgm:prSet>
      <dgm:spPr/>
    </dgm:pt>
    <dgm:pt modelId="{FCB967CD-B337-4D55-A467-0040BCC7D4C5}" type="pres">
      <dgm:prSet presAssocID="{BD9FADC2-68FD-4559-B8F4-CAC691B5A4F4}" presName="sibTrans" presStyleCnt="0"/>
      <dgm:spPr/>
    </dgm:pt>
    <dgm:pt modelId="{0CA9A8A3-6547-4D46-AB9A-BC3FF10CFE42}" type="pres">
      <dgm:prSet presAssocID="{C02409DE-A406-4B65-86E0-00A9FAF2BB99}" presName="node" presStyleLbl="node1" presStyleIdx="4" presStyleCnt="6">
        <dgm:presLayoutVars>
          <dgm:bulletEnabled val="1"/>
        </dgm:presLayoutVars>
      </dgm:prSet>
      <dgm:spPr/>
    </dgm:pt>
    <dgm:pt modelId="{1B343D3E-9CF0-46F2-A7BB-9A18FB7C3F74}" type="pres">
      <dgm:prSet presAssocID="{B98B5973-D1BE-47D1-8108-F5D624C063BA}" presName="sibTrans" presStyleCnt="0"/>
      <dgm:spPr/>
    </dgm:pt>
    <dgm:pt modelId="{414A82D9-EDEF-474C-BFB2-4FEB1B9A8B58}" type="pres">
      <dgm:prSet presAssocID="{7AB27A48-129B-40E8-A82F-4F394681AA7D}" presName="node" presStyleLbl="node1" presStyleIdx="5" presStyleCnt="6">
        <dgm:presLayoutVars>
          <dgm:bulletEnabled val="1"/>
        </dgm:presLayoutVars>
      </dgm:prSet>
      <dgm:spPr/>
    </dgm:pt>
  </dgm:ptLst>
  <dgm:cxnLst>
    <dgm:cxn modelId="{E44E5602-C2D9-425C-A343-F437676B982F}" srcId="{7D3E1CE9-F882-4373-8FEF-0F51808A21EA}" destId="{E68EE351-1856-40F2-9546-AC30E6D0ACF6}" srcOrd="1" destOrd="0" parTransId="{8EF39E8A-6449-4AC7-8DA8-BCD561F407ED}" sibTransId="{2CC5B7B0-B6F2-4E01-B498-6BA93CDB5715}"/>
    <dgm:cxn modelId="{09A13414-230C-47BD-AD13-1A05AE7B25DE}" type="presOf" srcId="{7D3E1CE9-F882-4373-8FEF-0F51808A21EA}" destId="{08975E15-AA8E-4EE8-B145-6B3E66B1B2CF}" srcOrd="0" destOrd="0" presId="urn:microsoft.com/office/officeart/2005/8/layout/default"/>
    <dgm:cxn modelId="{99B54514-8ADE-474D-BB76-1CBB6C54580E}" srcId="{7D3E1CE9-F882-4373-8FEF-0F51808A21EA}" destId="{1D1DFD3F-738B-4DFB-9F93-A0E383C1DBB7}" srcOrd="0" destOrd="0" parTransId="{88E76426-5BB0-4E33-BA56-AFC6510A3137}" sibTransId="{742F83F1-FE44-4706-93AD-E13A4D8F3273}"/>
    <dgm:cxn modelId="{BEE3D81A-0D05-4B45-81A3-C531114111E5}" srcId="{7D3E1CE9-F882-4373-8FEF-0F51808A21EA}" destId="{7AB27A48-129B-40E8-A82F-4F394681AA7D}" srcOrd="5" destOrd="0" parTransId="{ADC096E8-0732-45BE-B6DA-86A5B142F3E5}" sibTransId="{E6D0779E-16B5-404F-87A0-BBCF741C21E4}"/>
    <dgm:cxn modelId="{35EBED21-8BF0-4A8E-9834-9CCCFDA96B74}" type="presOf" srcId="{F6145D8D-2CBA-4962-A53D-C55B7E01134B}" destId="{30B85669-458F-4B81-A1EA-9B7DAEC23604}" srcOrd="0" destOrd="0" presId="urn:microsoft.com/office/officeart/2005/8/layout/default"/>
    <dgm:cxn modelId="{98E20B33-9275-43AD-99F9-78916ACBE4FE}" srcId="{7D3E1CE9-F882-4373-8FEF-0F51808A21EA}" destId="{F6145D8D-2CBA-4962-A53D-C55B7E01134B}" srcOrd="3" destOrd="0" parTransId="{0B060FC3-CA7B-4352-B8D9-2A9F6AB98383}" sibTransId="{BD9FADC2-68FD-4559-B8F4-CAC691B5A4F4}"/>
    <dgm:cxn modelId="{BC13B83F-606A-4070-BD55-0E3BA8A69B7C}" type="presOf" srcId="{E68EE351-1856-40F2-9546-AC30E6D0ACF6}" destId="{22301667-CE63-49A4-8EA3-2C72120CDF39}" srcOrd="0" destOrd="0" presId="urn:microsoft.com/office/officeart/2005/8/layout/default"/>
    <dgm:cxn modelId="{3B964D79-D696-4FCF-B00F-AC0D540811BE}" type="presOf" srcId="{1D1DFD3F-738B-4DFB-9F93-A0E383C1DBB7}" destId="{D84E291B-5AA8-435C-9EAD-3A64A258593E}" srcOrd="0" destOrd="0" presId="urn:microsoft.com/office/officeart/2005/8/layout/default"/>
    <dgm:cxn modelId="{7FA1D2B0-4663-4919-A90C-D6013B6C0BF3}" type="presOf" srcId="{C02409DE-A406-4B65-86E0-00A9FAF2BB99}" destId="{0CA9A8A3-6547-4D46-AB9A-BC3FF10CFE42}" srcOrd="0" destOrd="0" presId="urn:microsoft.com/office/officeart/2005/8/layout/default"/>
    <dgm:cxn modelId="{3D3690C6-B054-47DC-B671-79ADAFB3324C}" srcId="{7D3E1CE9-F882-4373-8FEF-0F51808A21EA}" destId="{C02409DE-A406-4B65-86E0-00A9FAF2BB99}" srcOrd="4" destOrd="0" parTransId="{73DF4B8E-EFB2-4CE0-89D9-98E3FC94BE29}" sibTransId="{B98B5973-D1BE-47D1-8108-F5D624C063BA}"/>
    <dgm:cxn modelId="{8FD1AFCB-1706-42F9-89A3-65E4BFCE3726}" type="presOf" srcId="{7AB27A48-129B-40E8-A82F-4F394681AA7D}" destId="{414A82D9-EDEF-474C-BFB2-4FEB1B9A8B58}" srcOrd="0" destOrd="0" presId="urn:microsoft.com/office/officeart/2005/8/layout/default"/>
    <dgm:cxn modelId="{2B28D6D9-B97E-497F-B460-773AAF278236}" type="presOf" srcId="{5A9ABD4D-A2F3-48FD-9E03-044BE945952E}" destId="{F1725AA9-3559-40E0-AA7C-D464A7780872}" srcOrd="0" destOrd="0" presId="urn:microsoft.com/office/officeart/2005/8/layout/default"/>
    <dgm:cxn modelId="{DCC321F3-A077-40E9-9357-1CC854888FF9}" srcId="{7D3E1CE9-F882-4373-8FEF-0F51808A21EA}" destId="{5A9ABD4D-A2F3-48FD-9E03-044BE945952E}" srcOrd="2" destOrd="0" parTransId="{BE8CFE55-56C9-43BA-A39E-E360922B2A89}" sibTransId="{2838C3AA-DA93-4E44-805B-C58C77AAE3FD}"/>
    <dgm:cxn modelId="{AE4FF6AF-8685-48B4-B4BF-9BC42D0C9222}" type="presParOf" srcId="{08975E15-AA8E-4EE8-B145-6B3E66B1B2CF}" destId="{D84E291B-5AA8-435C-9EAD-3A64A258593E}" srcOrd="0" destOrd="0" presId="urn:microsoft.com/office/officeart/2005/8/layout/default"/>
    <dgm:cxn modelId="{91FEE980-AE75-41DE-B93F-99455AE4F01F}" type="presParOf" srcId="{08975E15-AA8E-4EE8-B145-6B3E66B1B2CF}" destId="{46F12E1D-C9A4-499B-AAE3-BA6F97AA1286}" srcOrd="1" destOrd="0" presId="urn:microsoft.com/office/officeart/2005/8/layout/default"/>
    <dgm:cxn modelId="{85802AEB-0618-4EBE-BA63-2F70587FFF33}" type="presParOf" srcId="{08975E15-AA8E-4EE8-B145-6B3E66B1B2CF}" destId="{22301667-CE63-49A4-8EA3-2C72120CDF39}" srcOrd="2" destOrd="0" presId="urn:microsoft.com/office/officeart/2005/8/layout/default"/>
    <dgm:cxn modelId="{990B13EE-17A0-440A-9F04-5C4591675CE7}" type="presParOf" srcId="{08975E15-AA8E-4EE8-B145-6B3E66B1B2CF}" destId="{35E14562-7F37-44B2-AFCC-F9378CDD040F}" srcOrd="3" destOrd="0" presId="urn:microsoft.com/office/officeart/2005/8/layout/default"/>
    <dgm:cxn modelId="{E81C8DA0-1E9F-4F01-B1CF-6F765978FBC5}" type="presParOf" srcId="{08975E15-AA8E-4EE8-B145-6B3E66B1B2CF}" destId="{F1725AA9-3559-40E0-AA7C-D464A7780872}" srcOrd="4" destOrd="0" presId="urn:microsoft.com/office/officeart/2005/8/layout/default"/>
    <dgm:cxn modelId="{2B16D625-D9AD-440C-979C-E2E5EA613B85}" type="presParOf" srcId="{08975E15-AA8E-4EE8-B145-6B3E66B1B2CF}" destId="{DA809195-5F35-4935-83F7-B4006BD12679}" srcOrd="5" destOrd="0" presId="urn:microsoft.com/office/officeart/2005/8/layout/default"/>
    <dgm:cxn modelId="{2704FD43-950F-4676-8A08-7EFF78F1E936}" type="presParOf" srcId="{08975E15-AA8E-4EE8-B145-6B3E66B1B2CF}" destId="{30B85669-458F-4B81-A1EA-9B7DAEC23604}" srcOrd="6" destOrd="0" presId="urn:microsoft.com/office/officeart/2005/8/layout/default"/>
    <dgm:cxn modelId="{7F9FF9BA-D5E0-47CD-B058-0251C7AC1544}" type="presParOf" srcId="{08975E15-AA8E-4EE8-B145-6B3E66B1B2CF}" destId="{FCB967CD-B337-4D55-A467-0040BCC7D4C5}" srcOrd="7" destOrd="0" presId="urn:microsoft.com/office/officeart/2005/8/layout/default"/>
    <dgm:cxn modelId="{30969C52-177E-4C87-B798-22F197BD8F20}" type="presParOf" srcId="{08975E15-AA8E-4EE8-B145-6B3E66B1B2CF}" destId="{0CA9A8A3-6547-4D46-AB9A-BC3FF10CFE42}" srcOrd="8" destOrd="0" presId="urn:microsoft.com/office/officeart/2005/8/layout/default"/>
    <dgm:cxn modelId="{4C0E0615-F4B7-442F-AC5C-6469F1B5B233}" type="presParOf" srcId="{08975E15-AA8E-4EE8-B145-6B3E66B1B2CF}" destId="{1B343D3E-9CF0-46F2-A7BB-9A18FB7C3F74}" srcOrd="9" destOrd="0" presId="urn:microsoft.com/office/officeart/2005/8/layout/default"/>
    <dgm:cxn modelId="{016CF93B-F0C3-428F-8BB0-C663B0730EDA}" type="presParOf" srcId="{08975E15-AA8E-4EE8-B145-6B3E66B1B2CF}" destId="{414A82D9-EDEF-474C-BFB2-4FEB1B9A8B58}"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6A9027-F5CC-45EC-BB45-1858F6432E7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ACB0470-95EA-4E9F-87FB-92682275E7BA}">
      <dgm:prSet/>
      <dgm:spPr/>
      <dgm:t>
        <a:bodyPr/>
        <a:lstStyle/>
        <a:p>
          <a:r>
            <a:rPr lang="es-MX"/>
            <a:t>Nuestro plan de negocios se centra en una estrategia de accesibilidad y escalabilidad.</a:t>
          </a:r>
          <a:endParaRPr lang="en-US"/>
        </a:p>
      </dgm:t>
    </dgm:pt>
    <dgm:pt modelId="{AEFE85B8-0365-498A-BBD0-1F75FD997E9C}" type="parTrans" cxnId="{E2342ECD-2022-447B-A8A9-EA75401B397F}">
      <dgm:prSet/>
      <dgm:spPr/>
      <dgm:t>
        <a:bodyPr/>
        <a:lstStyle/>
        <a:p>
          <a:endParaRPr lang="en-US"/>
        </a:p>
      </dgm:t>
    </dgm:pt>
    <dgm:pt modelId="{0E4FD638-CEA3-4E1A-BE08-61EEE3D4F47B}" type="sibTrans" cxnId="{E2342ECD-2022-447B-A8A9-EA75401B397F}">
      <dgm:prSet/>
      <dgm:spPr/>
      <dgm:t>
        <a:bodyPr/>
        <a:lstStyle/>
        <a:p>
          <a:endParaRPr lang="en-US"/>
        </a:p>
      </dgm:t>
    </dgm:pt>
    <dgm:pt modelId="{1C4117F6-70F7-471E-B256-DC26A3A0533D}">
      <dgm:prSet/>
      <dgm:spPr/>
      <dgm:t>
        <a:bodyPr/>
        <a:lstStyle/>
        <a:p>
          <a:r>
            <a:rPr lang="es-MX"/>
            <a:t>Descripción de la empresa: Somos una startup tecnológica enfocada en desarrollar soluciones de eficiencia energética para el mercado residencial y de PYMEs en México.</a:t>
          </a:r>
          <a:endParaRPr lang="en-US"/>
        </a:p>
      </dgm:t>
    </dgm:pt>
    <dgm:pt modelId="{26E45A51-E7DE-4EE4-B150-18DF658B1503}" type="parTrans" cxnId="{9AD5A24E-B6FC-461A-BE35-4D7D15556AFA}">
      <dgm:prSet/>
      <dgm:spPr/>
      <dgm:t>
        <a:bodyPr/>
        <a:lstStyle/>
        <a:p>
          <a:endParaRPr lang="en-US"/>
        </a:p>
      </dgm:t>
    </dgm:pt>
    <dgm:pt modelId="{EC4806EE-D7A9-4BA2-84C4-71B7F001863D}" type="sibTrans" cxnId="{9AD5A24E-B6FC-461A-BE35-4D7D15556AFA}">
      <dgm:prSet/>
      <dgm:spPr/>
      <dgm:t>
        <a:bodyPr/>
        <a:lstStyle/>
        <a:p>
          <a:endParaRPr lang="en-US"/>
        </a:p>
      </dgm:t>
    </dgm:pt>
    <dgm:pt modelId="{19C26D78-365F-49F9-82CF-9F9A4BAB6C91}">
      <dgm:prSet/>
      <dgm:spPr/>
      <dgm:t>
        <a:bodyPr/>
        <a:lstStyle/>
        <a:p>
          <a:r>
            <a:rPr lang="es-MX"/>
            <a:t>Estrategia de Marketing: Nos enfocaremos en canales digitales para educar al mercado sobre los beneficios del monitoreo energético, ofreciendo una solución de bajo costo inicial con un rápido retorno de inversión</a:t>
          </a:r>
          <a:endParaRPr lang="en-US"/>
        </a:p>
      </dgm:t>
    </dgm:pt>
    <dgm:pt modelId="{34EEA232-96C3-467D-911A-F4143F9C0D56}" type="parTrans" cxnId="{876FC130-1F07-405E-AAB2-81E3C8548709}">
      <dgm:prSet/>
      <dgm:spPr/>
      <dgm:t>
        <a:bodyPr/>
        <a:lstStyle/>
        <a:p>
          <a:endParaRPr lang="en-US"/>
        </a:p>
      </dgm:t>
    </dgm:pt>
    <dgm:pt modelId="{6B21C3ED-0B7E-4A23-B478-88C72F1E7D3B}" type="sibTrans" cxnId="{876FC130-1F07-405E-AAB2-81E3C8548709}">
      <dgm:prSet/>
      <dgm:spPr/>
      <dgm:t>
        <a:bodyPr/>
        <a:lstStyle/>
        <a:p>
          <a:endParaRPr lang="en-US"/>
        </a:p>
      </dgm:t>
    </dgm:pt>
    <dgm:pt modelId="{773BEEE4-52DC-4B0D-871B-E075EFA22EEB}" type="pres">
      <dgm:prSet presAssocID="{B96A9027-F5CC-45EC-BB45-1858F6432E7C}" presName="root" presStyleCnt="0">
        <dgm:presLayoutVars>
          <dgm:dir/>
          <dgm:resizeHandles val="exact"/>
        </dgm:presLayoutVars>
      </dgm:prSet>
      <dgm:spPr/>
    </dgm:pt>
    <dgm:pt modelId="{F686768B-FA58-4C58-826A-61B9E125D01E}" type="pres">
      <dgm:prSet presAssocID="{5ACB0470-95EA-4E9F-87FB-92682275E7BA}" presName="compNode" presStyleCnt="0"/>
      <dgm:spPr/>
    </dgm:pt>
    <dgm:pt modelId="{9EF25C27-52EE-49C2-9D2B-D7FEEDCC7A93}" type="pres">
      <dgm:prSet presAssocID="{5ACB0470-95EA-4E9F-87FB-92682275E7BA}" presName="bgRect" presStyleLbl="bgShp" presStyleIdx="0" presStyleCnt="3"/>
      <dgm:spPr/>
    </dgm:pt>
    <dgm:pt modelId="{BFCF9DE8-671C-4735-882E-37732A52053E}" type="pres">
      <dgm:prSet presAssocID="{5ACB0470-95EA-4E9F-87FB-92682275E7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F98DC5B7-C5FB-438E-A9FD-769085FC34CF}" type="pres">
      <dgm:prSet presAssocID="{5ACB0470-95EA-4E9F-87FB-92682275E7BA}" presName="spaceRect" presStyleCnt="0"/>
      <dgm:spPr/>
    </dgm:pt>
    <dgm:pt modelId="{BB4DD9A4-0952-4AA7-B3B0-8341382010E3}" type="pres">
      <dgm:prSet presAssocID="{5ACB0470-95EA-4E9F-87FB-92682275E7BA}" presName="parTx" presStyleLbl="revTx" presStyleIdx="0" presStyleCnt="3">
        <dgm:presLayoutVars>
          <dgm:chMax val="0"/>
          <dgm:chPref val="0"/>
        </dgm:presLayoutVars>
      </dgm:prSet>
      <dgm:spPr/>
    </dgm:pt>
    <dgm:pt modelId="{5C6A594E-D0C0-4EA8-8477-CA8EBF678900}" type="pres">
      <dgm:prSet presAssocID="{0E4FD638-CEA3-4E1A-BE08-61EEE3D4F47B}" presName="sibTrans" presStyleCnt="0"/>
      <dgm:spPr/>
    </dgm:pt>
    <dgm:pt modelId="{A6279438-9DBA-494F-B596-28CB535C3AB6}" type="pres">
      <dgm:prSet presAssocID="{1C4117F6-70F7-471E-B256-DC26A3A0533D}" presName="compNode" presStyleCnt="0"/>
      <dgm:spPr/>
    </dgm:pt>
    <dgm:pt modelId="{29A23936-C2E4-4DCF-B29F-B003F9AC5873}" type="pres">
      <dgm:prSet presAssocID="{1C4117F6-70F7-471E-B256-DC26A3A0533D}" presName="bgRect" presStyleLbl="bgShp" presStyleIdx="1" presStyleCnt="3"/>
      <dgm:spPr/>
    </dgm:pt>
    <dgm:pt modelId="{42B67BBF-D640-44D2-A28F-3617811FDA28}" type="pres">
      <dgm:prSet presAssocID="{1C4117F6-70F7-471E-B256-DC26A3A053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mbilla"/>
        </a:ext>
      </dgm:extLst>
    </dgm:pt>
    <dgm:pt modelId="{639CF1FB-430C-4F39-9676-141C5821D5D0}" type="pres">
      <dgm:prSet presAssocID="{1C4117F6-70F7-471E-B256-DC26A3A0533D}" presName="spaceRect" presStyleCnt="0"/>
      <dgm:spPr/>
    </dgm:pt>
    <dgm:pt modelId="{C6A930CB-C3CF-4BC6-B49C-E0AB055A1541}" type="pres">
      <dgm:prSet presAssocID="{1C4117F6-70F7-471E-B256-DC26A3A0533D}" presName="parTx" presStyleLbl="revTx" presStyleIdx="1" presStyleCnt="3">
        <dgm:presLayoutVars>
          <dgm:chMax val="0"/>
          <dgm:chPref val="0"/>
        </dgm:presLayoutVars>
      </dgm:prSet>
      <dgm:spPr/>
    </dgm:pt>
    <dgm:pt modelId="{39ECF254-7C52-45D5-95DB-BE89F5FE2CF4}" type="pres">
      <dgm:prSet presAssocID="{EC4806EE-D7A9-4BA2-84C4-71B7F001863D}" presName="sibTrans" presStyleCnt="0"/>
      <dgm:spPr/>
    </dgm:pt>
    <dgm:pt modelId="{A41CE489-776E-4E88-B427-4825A987444C}" type="pres">
      <dgm:prSet presAssocID="{19C26D78-365F-49F9-82CF-9F9A4BAB6C91}" presName="compNode" presStyleCnt="0"/>
      <dgm:spPr/>
    </dgm:pt>
    <dgm:pt modelId="{785E41A8-DA93-4143-A69A-E6B51F529F63}" type="pres">
      <dgm:prSet presAssocID="{19C26D78-365F-49F9-82CF-9F9A4BAB6C91}" presName="bgRect" presStyleLbl="bgShp" presStyleIdx="2" presStyleCnt="3"/>
      <dgm:spPr/>
    </dgm:pt>
    <dgm:pt modelId="{040B2473-FF08-4EA1-AF2C-A723D2916948}" type="pres">
      <dgm:prSet presAssocID="{19C26D78-365F-49F9-82CF-9F9A4BAB6C9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gáfono"/>
        </a:ext>
      </dgm:extLst>
    </dgm:pt>
    <dgm:pt modelId="{C54D1BBE-A964-41BB-9FD6-545509C5EDCA}" type="pres">
      <dgm:prSet presAssocID="{19C26D78-365F-49F9-82CF-9F9A4BAB6C91}" presName="spaceRect" presStyleCnt="0"/>
      <dgm:spPr/>
    </dgm:pt>
    <dgm:pt modelId="{5D04BE37-A17F-4551-8DE0-46F413461F19}" type="pres">
      <dgm:prSet presAssocID="{19C26D78-365F-49F9-82CF-9F9A4BAB6C91}" presName="parTx" presStyleLbl="revTx" presStyleIdx="2" presStyleCnt="3">
        <dgm:presLayoutVars>
          <dgm:chMax val="0"/>
          <dgm:chPref val="0"/>
        </dgm:presLayoutVars>
      </dgm:prSet>
      <dgm:spPr/>
    </dgm:pt>
  </dgm:ptLst>
  <dgm:cxnLst>
    <dgm:cxn modelId="{DC5C4C03-94FE-41CF-B59C-8D08A5A2E073}" type="presOf" srcId="{19C26D78-365F-49F9-82CF-9F9A4BAB6C91}" destId="{5D04BE37-A17F-4551-8DE0-46F413461F19}" srcOrd="0" destOrd="0" presId="urn:microsoft.com/office/officeart/2018/2/layout/IconVerticalSolidList"/>
    <dgm:cxn modelId="{0ED3EF1B-3EC3-4931-A738-C292A28E71EB}" type="presOf" srcId="{B96A9027-F5CC-45EC-BB45-1858F6432E7C}" destId="{773BEEE4-52DC-4B0D-871B-E075EFA22EEB}" srcOrd="0" destOrd="0" presId="urn:microsoft.com/office/officeart/2018/2/layout/IconVerticalSolidList"/>
    <dgm:cxn modelId="{876FC130-1F07-405E-AAB2-81E3C8548709}" srcId="{B96A9027-F5CC-45EC-BB45-1858F6432E7C}" destId="{19C26D78-365F-49F9-82CF-9F9A4BAB6C91}" srcOrd="2" destOrd="0" parTransId="{34EEA232-96C3-467D-911A-F4143F9C0D56}" sibTransId="{6B21C3ED-0B7E-4A23-B478-88C72F1E7D3B}"/>
    <dgm:cxn modelId="{9AD5A24E-B6FC-461A-BE35-4D7D15556AFA}" srcId="{B96A9027-F5CC-45EC-BB45-1858F6432E7C}" destId="{1C4117F6-70F7-471E-B256-DC26A3A0533D}" srcOrd="1" destOrd="0" parTransId="{26E45A51-E7DE-4EE4-B150-18DF658B1503}" sibTransId="{EC4806EE-D7A9-4BA2-84C4-71B7F001863D}"/>
    <dgm:cxn modelId="{3C8B7B9F-6D55-430E-90DB-01D22CD13AF4}" type="presOf" srcId="{1C4117F6-70F7-471E-B256-DC26A3A0533D}" destId="{C6A930CB-C3CF-4BC6-B49C-E0AB055A1541}" srcOrd="0" destOrd="0" presId="urn:microsoft.com/office/officeart/2018/2/layout/IconVerticalSolidList"/>
    <dgm:cxn modelId="{0B1D37A0-27FC-4086-A8D7-463B7FA180A2}" type="presOf" srcId="{5ACB0470-95EA-4E9F-87FB-92682275E7BA}" destId="{BB4DD9A4-0952-4AA7-B3B0-8341382010E3}" srcOrd="0" destOrd="0" presId="urn:microsoft.com/office/officeart/2018/2/layout/IconVerticalSolidList"/>
    <dgm:cxn modelId="{E2342ECD-2022-447B-A8A9-EA75401B397F}" srcId="{B96A9027-F5CC-45EC-BB45-1858F6432E7C}" destId="{5ACB0470-95EA-4E9F-87FB-92682275E7BA}" srcOrd="0" destOrd="0" parTransId="{AEFE85B8-0365-498A-BBD0-1F75FD997E9C}" sibTransId="{0E4FD638-CEA3-4E1A-BE08-61EEE3D4F47B}"/>
    <dgm:cxn modelId="{2BC5A8E2-FF31-48FF-9904-8196528A032A}" type="presParOf" srcId="{773BEEE4-52DC-4B0D-871B-E075EFA22EEB}" destId="{F686768B-FA58-4C58-826A-61B9E125D01E}" srcOrd="0" destOrd="0" presId="urn:microsoft.com/office/officeart/2018/2/layout/IconVerticalSolidList"/>
    <dgm:cxn modelId="{829E3016-9CE3-424F-A5C1-0792CDFF3B23}" type="presParOf" srcId="{F686768B-FA58-4C58-826A-61B9E125D01E}" destId="{9EF25C27-52EE-49C2-9D2B-D7FEEDCC7A93}" srcOrd="0" destOrd="0" presId="urn:microsoft.com/office/officeart/2018/2/layout/IconVerticalSolidList"/>
    <dgm:cxn modelId="{494F6BEA-DF42-47DB-A476-4B3DD5F020EE}" type="presParOf" srcId="{F686768B-FA58-4C58-826A-61B9E125D01E}" destId="{BFCF9DE8-671C-4735-882E-37732A52053E}" srcOrd="1" destOrd="0" presId="urn:microsoft.com/office/officeart/2018/2/layout/IconVerticalSolidList"/>
    <dgm:cxn modelId="{7E4FDD3E-D342-4A99-8266-662DEEF53201}" type="presParOf" srcId="{F686768B-FA58-4C58-826A-61B9E125D01E}" destId="{F98DC5B7-C5FB-438E-A9FD-769085FC34CF}" srcOrd="2" destOrd="0" presId="urn:microsoft.com/office/officeart/2018/2/layout/IconVerticalSolidList"/>
    <dgm:cxn modelId="{75960E0B-ECAF-4CD9-9B35-AD26B25606AB}" type="presParOf" srcId="{F686768B-FA58-4C58-826A-61B9E125D01E}" destId="{BB4DD9A4-0952-4AA7-B3B0-8341382010E3}" srcOrd="3" destOrd="0" presId="urn:microsoft.com/office/officeart/2018/2/layout/IconVerticalSolidList"/>
    <dgm:cxn modelId="{9D8A6D38-00A9-4ED4-BA84-EBB1179B56F7}" type="presParOf" srcId="{773BEEE4-52DC-4B0D-871B-E075EFA22EEB}" destId="{5C6A594E-D0C0-4EA8-8477-CA8EBF678900}" srcOrd="1" destOrd="0" presId="urn:microsoft.com/office/officeart/2018/2/layout/IconVerticalSolidList"/>
    <dgm:cxn modelId="{4AD4E82C-06AE-464E-8240-BD3A6DC975C1}" type="presParOf" srcId="{773BEEE4-52DC-4B0D-871B-E075EFA22EEB}" destId="{A6279438-9DBA-494F-B596-28CB535C3AB6}" srcOrd="2" destOrd="0" presId="urn:microsoft.com/office/officeart/2018/2/layout/IconVerticalSolidList"/>
    <dgm:cxn modelId="{A49B674F-48D7-4048-BB7D-FB13C6D9F010}" type="presParOf" srcId="{A6279438-9DBA-494F-B596-28CB535C3AB6}" destId="{29A23936-C2E4-4DCF-B29F-B003F9AC5873}" srcOrd="0" destOrd="0" presId="urn:microsoft.com/office/officeart/2018/2/layout/IconVerticalSolidList"/>
    <dgm:cxn modelId="{1559C8EF-9C3D-4FB1-B176-3838420E7842}" type="presParOf" srcId="{A6279438-9DBA-494F-B596-28CB535C3AB6}" destId="{42B67BBF-D640-44D2-A28F-3617811FDA28}" srcOrd="1" destOrd="0" presId="urn:microsoft.com/office/officeart/2018/2/layout/IconVerticalSolidList"/>
    <dgm:cxn modelId="{50C7003B-0663-4770-AC98-2B40FFE39712}" type="presParOf" srcId="{A6279438-9DBA-494F-B596-28CB535C3AB6}" destId="{639CF1FB-430C-4F39-9676-141C5821D5D0}" srcOrd="2" destOrd="0" presId="urn:microsoft.com/office/officeart/2018/2/layout/IconVerticalSolidList"/>
    <dgm:cxn modelId="{7A54A1A7-34D0-41D5-836A-4DB8B25DF1D8}" type="presParOf" srcId="{A6279438-9DBA-494F-B596-28CB535C3AB6}" destId="{C6A930CB-C3CF-4BC6-B49C-E0AB055A1541}" srcOrd="3" destOrd="0" presId="urn:microsoft.com/office/officeart/2018/2/layout/IconVerticalSolidList"/>
    <dgm:cxn modelId="{8E817B6B-1A37-4801-8736-AFC3C0AB60FC}" type="presParOf" srcId="{773BEEE4-52DC-4B0D-871B-E075EFA22EEB}" destId="{39ECF254-7C52-45D5-95DB-BE89F5FE2CF4}" srcOrd="3" destOrd="0" presId="urn:microsoft.com/office/officeart/2018/2/layout/IconVerticalSolidList"/>
    <dgm:cxn modelId="{FB01ED7C-7C00-46DE-9DC4-BDF83965407E}" type="presParOf" srcId="{773BEEE4-52DC-4B0D-871B-E075EFA22EEB}" destId="{A41CE489-776E-4E88-B427-4825A987444C}" srcOrd="4" destOrd="0" presId="urn:microsoft.com/office/officeart/2018/2/layout/IconVerticalSolidList"/>
    <dgm:cxn modelId="{FC3BE27A-FF8C-44AA-BBDC-F74FA3B3ACEA}" type="presParOf" srcId="{A41CE489-776E-4E88-B427-4825A987444C}" destId="{785E41A8-DA93-4143-A69A-E6B51F529F63}" srcOrd="0" destOrd="0" presId="urn:microsoft.com/office/officeart/2018/2/layout/IconVerticalSolidList"/>
    <dgm:cxn modelId="{3DDD0CC2-D0B5-4D01-BAA5-EABAD4482BED}" type="presParOf" srcId="{A41CE489-776E-4E88-B427-4825A987444C}" destId="{040B2473-FF08-4EA1-AF2C-A723D2916948}" srcOrd="1" destOrd="0" presId="urn:microsoft.com/office/officeart/2018/2/layout/IconVerticalSolidList"/>
    <dgm:cxn modelId="{A7279CED-343D-4D3F-8343-35378C7C2469}" type="presParOf" srcId="{A41CE489-776E-4E88-B427-4825A987444C}" destId="{C54D1BBE-A964-41BB-9FD6-545509C5EDCA}" srcOrd="2" destOrd="0" presId="urn:microsoft.com/office/officeart/2018/2/layout/IconVerticalSolidList"/>
    <dgm:cxn modelId="{AD1DE6B9-1E25-4E38-BF63-6D441DD5A46C}" type="presParOf" srcId="{A41CE489-776E-4E88-B427-4825A987444C}" destId="{5D04BE37-A17F-4551-8DE0-46F413461F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33B532-8B98-44F0-ABB1-D1C02530C0A7}"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8DC2259-A81C-4F4C-92B3-5301CACD135D}">
      <dgm:prSet/>
      <dgm:spPr/>
      <dgm:t>
        <a:bodyPr/>
        <a:lstStyle/>
        <a:p>
          <a:pPr algn="just"/>
          <a:r>
            <a:rPr lang="es-MX"/>
            <a:t>Se ha construido y validado un prototipo físico funcional que materializa el concepto de </a:t>
          </a:r>
          <a:r>
            <a:rPr lang="es-MX" err="1"/>
            <a:t>WattSense</a:t>
          </a:r>
          <a:r>
            <a:rPr lang="es-MX"/>
            <a:t>. Este prototipo integra:</a:t>
          </a:r>
          <a:endParaRPr lang="en-US"/>
        </a:p>
      </dgm:t>
    </dgm:pt>
    <dgm:pt modelId="{AD900891-F249-4C10-8B22-1F1791FE2CB9}" type="parTrans" cxnId="{18CA6C8F-1F8B-4CED-8DEB-BE1C5DE651B8}">
      <dgm:prSet/>
      <dgm:spPr/>
      <dgm:t>
        <a:bodyPr/>
        <a:lstStyle/>
        <a:p>
          <a:endParaRPr lang="en-US"/>
        </a:p>
      </dgm:t>
    </dgm:pt>
    <dgm:pt modelId="{DF5284FC-4D6D-4511-AF9E-BC5EF13C83A6}" type="sibTrans" cxnId="{18CA6C8F-1F8B-4CED-8DEB-BE1C5DE651B8}">
      <dgm:prSet/>
      <dgm:spPr/>
      <dgm:t>
        <a:bodyPr/>
        <a:lstStyle/>
        <a:p>
          <a:endParaRPr lang="en-US"/>
        </a:p>
      </dgm:t>
    </dgm:pt>
    <dgm:pt modelId="{3B9FE6FF-6B2A-4BD8-9AC2-C33E02C178FF}">
      <dgm:prSet/>
      <dgm:spPr/>
      <dgm:t>
        <a:bodyPr/>
        <a:lstStyle/>
        <a:p>
          <a:pPr algn="just"/>
          <a:r>
            <a:rPr lang="es-MX"/>
            <a:t>Hardware: Un microcontrolador ESP32 junto a sensores de corriente, voltaje y un </a:t>
          </a:r>
          <a:r>
            <a:rPr lang="es-MX" err="1"/>
            <a:t>elay</a:t>
          </a:r>
          <a:r>
            <a:rPr lang="es-MX"/>
            <a:t>, que capturan datos de consumo eléctrico directamente de la línea.</a:t>
          </a:r>
          <a:endParaRPr lang="en-US"/>
        </a:p>
      </dgm:t>
    </dgm:pt>
    <dgm:pt modelId="{F1A1E9D9-13C3-4977-9FFA-98E057E49C1C}" type="parTrans" cxnId="{0AA6C79B-0071-43FE-8E1F-4B435AD1AF2B}">
      <dgm:prSet/>
      <dgm:spPr/>
      <dgm:t>
        <a:bodyPr/>
        <a:lstStyle/>
        <a:p>
          <a:endParaRPr lang="en-US"/>
        </a:p>
      </dgm:t>
    </dgm:pt>
    <dgm:pt modelId="{C6C3451B-D713-49B7-8DD1-B8FCB9E4BA37}" type="sibTrans" cxnId="{0AA6C79B-0071-43FE-8E1F-4B435AD1AF2B}">
      <dgm:prSet/>
      <dgm:spPr/>
      <dgm:t>
        <a:bodyPr/>
        <a:lstStyle/>
        <a:p>
          <a:endParaRPr lang="en-US"/>
        </a:p>
      </dgm:t>
    </dgm:pt>
    <dgm:pt modelId="{B1C3A11B-D06C-4C55-8584-C685560D9B75}">
      <dgm:prSet/>
      <dgm:spPr/>
      <dgm:t>
        <a:bodyPr/>
        <a:lstStyle/>
        <a:p>
          <a:pPr algn="just"/>
          <a:r>
            <a:rPr lang="es-MX"/>
            <a:t>Validación de Datos: El prototipo ha demostrado su capacidad para medir y transmitir datos de forma fiable a nuestra plataforma, pasando de la teoría a la práctica.</a:t>
          </a:r>
          <a:endParaRPr lang="en-US"/>
        </a:p>
      </dgm:t>
    </dgm:pt>
    <dgm:pt modelId="{84F56696-634B-41EF-9884-3DDE87D6BDED}" type="parTrans" cxnId="{0329EC3F-4ABF-44E6-97F1-41CD27D43AC9}">
      <dgm:prSet/>
      <dgm:spPr/>
      <dgm:t>
        <a:bodyPr/>
        <a:lstStyle/>
        <a:p>
          <a:endParaRPr lang="en-US"/>
        </a:p>
      </dgm:t>
    </dgm:pt>
    <dgm:pt modelId="{F6A359E9-6AC9-412F-800C-245C56270B73}" type="sibTrans" cxnId="{0329EC3F-4ABF-44E6-97F1-41CD27D43AC9}">
      <dgm:prSet/>
      <dgm:spPr/>
      <dgm:t>
        <a:bodyPr/>
        <a:lstStyle/>
        <a:p>
          <a:endParaRPr lang="en-US"/>
        </a:p>
      </dgm:t>
    </dgm:pt>
    <dgm:pt modelId="{C9C64685-FCC1-4A0D-A88D-3BEBA76811C3}">
      <dgm:prSet/>
      <dgm:spPr/>
      <dgm:t>
        <a:bodyPr/>
        <a:lstStyle/>
        <a:p>
          <a:pPr algn="just"/>
          <a:r>
            <a:rPr lang="es-MX" b="0"/>
            <a:t>Plataforma Operativa:  Nuestro </a:t>
          </a:r>
          <a:r>
            <a:rPr lang="es-MX" b="0" err="1"/>
            <a:t>backend</a:t>
          </a:r>
          <a:r>
            <a:rPr lang="es-MX" b="0"/>
            <a:t>, desarrollado en Python con el </a:t>
          </a:r>
          <a:r>
            <a:rPr lang="es-MX" b="0" err="1"/>
            <a:t>framework</a:t>
          </a:r>
          <a:r>
            <a:rPr lang="es-MX" b="0"/>
            <a:t> </a:t>
          </a:r>
          <a:r>
            <a:rPr lang="es-MX" b="0" err="1"/>
            <a:t>Flask</a:t>
          </a:r>
          <a:r>
            <a:rPr lang="es-MX" b="0"/>
            <a:t>, procesa los datos empíricos. Estos son visualizados en una interfaz web que genera alertas y predicciones basadas en el consumo real medido.</a:t>
          </a:r>
          <a:endParaRPr lang="en-US" b="0"/>
        </a:p>
      </dgm:t>
    </dgm:pt>
    <dgm:pt modelId="{6CB0C5AE-CAAB-49F6-B29F-F2493F2E652B}" type="parTrans" cxnId="{51A2E10D-1342-4C84-8B12-7B5B3F8E62E9}">
      <dgm:prSet/>
      <dgm:spPr/>
      <dgm:t>
        <a:bodyPr/>
        <a:lstStyle/>
        <a:p>
          <a:endParaRPr lang="en-US"/>
        </a:p>
      </dgm:t>
    </dgm:pt>
    <dgm:pt modelId="{8C9AB514-68C0-457F-AEE1-17D114993E9B}" type="sibTrans" cxnId="{51A2E10D-1342-4C84-8B12-7B5B3F8E62E9}">
      <dgm:prSet/>
      <dgm:spPr/>
      <dgm:t>
        <a:bodyPr/>
        <a:lstStyle/>
        <a:p>
          <a:endParaRPr lang="en-US"/>
        </a:p>
      </dgm:t>
    </dgm:pt>
    <dgm:pt modelId="{4C4FEB7A-5D2C-4A20-8152-A1C3F784EEC4}" type="pres">
      <dgm:prSet presAssocID="{F833B532-8B98-44F0-ABB1-D1C02530C0A7}" presName="root" presStyleCnt="0">
        <dgm:presLayoutVars>
          <dgm:dir/>
          <dgm:resizeHandles val="exact"/>
        </dgm:presLayoutVars>
      </dgm:prSet>
      <dgm:spPr/>
    </dgm:pt>
    <dgm:pt modelId="{DA83A989-4E17-4027-B7FC-6C9232846E2B}" type="pres">
      <dgm:prSet presAssocID="{F833B532-8B98-44F0-ABB1-D1C02530C0A7}" presName="container" presStyleCnt="0">
        <dgm:presLayoutVars>
          <dgm:dir/>
          <dgm:resizeHandles val="exact"/>
        </dgm:presLayoutVars>
      </dgm:prSet>
      <dgm:spPr/>
    </dgm:pt>
    <dgm:pt modelId="{8712E56D-E619-48A9-8A1E-EA706438595C}" type="pres">
      <dgm:prSet presAssocID="{38DC2259-A81C-4F4C-92B3-5301CACD135D}" presName="compNode" presStyleCnt="0"/>
      <dgm:spPr/>
    </dgm:pt>
    <dgm:pt modelId="{9488FFB9-9B6D-45CE-879B-4E92C738F48C}" type="pres">
      <dgm:prSet presAssocID="{38DC2259-A81C-4F4C-92B3-5301CACD135D}" presName="iconBgRect" presStyleLbl="bgShp" presStyleIdx="0" presStyleCnt="4"/>
      <dgm:spPr/>
    </dgm:pt>
    <dgm:pt modelId="{BC5564A6-5AE5-4D0B-BB9F-C59FC8292AEA}" type="pres">
      <dgm:prSet presAssocID="{38DC2259-A81C-4F4C-92B3-5301CACD135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ientífico"/>
        </a:ext>
      </dgm:extLst>
    </dgm:pt>
    <dgm:pt modelId="{47B26409-A4D5-4818-A2E9-2104E452FB69}" type="pres">
      <dgm:prSet presAssocID="{38DC2259-A81C-4F4C-92B3-5301CACD135D}" presName="spaceRect" presStyleCnt="0"/>
      <dgm:spPr/>
    </dgm:pt>
    <dgm:pt modelId="{CCD3FCE9-EE08-45F7-945F-9CFAB1D3FF3F}" type="pres">
      <dgm:prSet presAssocID="{38DC2259-A81C-4F4C-92B3-5301CACD135D}" presName="textRect" presStyleLbl="revTx" presStyleIdx="0" presStyleCnt="4">
        <dgm:presLayoutVars>
          <dgm:chMax val="1"/>
          <dgm:chPref val="1"/>
        </dgm:presLayoutVars>
      </dgm:prSet>
      <dgm:spPr/>
    </dgm:pt>
    <dgm:pt modelId="{A8FCF3C6-2B22-426F-B54D-351AA523628B}" type="pres">
      <dgm:prSet presAssocID="{DF5284FC-4D6D-4511-AF9E-BC5EF13C83A6}" presName="sibTrans" presStyleLbl="sibTrans2D1" presStyleIdx="0" presStyleCnt="0"/>
      <dgm:spPr/>
    </dgm:pt>
    <dgm:pt modelId="{26CAF671-3D68-4ADC-AF3F-2ECFF43F9E43}" type="pres">
      <dgm:prSet presAssocID="{3B9FE6FF-6B2A-4BD8-9AC2-C33E02C178FF}" presName="compNode" presStyleCnt="0"/>
      <dgm:spPr/>
    </dgm:pt>
    <dgm:pt modelId="{EC88CA1D-31FB-4503-B4F8-C03B5D4517DB}" type="pres">
      <dgm:prSet presAssocID="{3B9FE6FF-6B2A-4BD8-9AC2-C33E02C178FF}" presName="iconBgRect" presStyleLbl="bgShp" presStyleIdx="1" presStyleCnt="4"/>
      <dgm:spPr/>
    </dgm:pt>
    <dgm:pt modelId="{3B569E74-BC77-4F70-BC2E-6D8499D6A097}" type="pres">
      <dgm:prSet presAssocID="{3B9FE6FF-6B2A-4BD8-9AC2-C33E02C178F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ador"/>
        </a:ext>
      </dgm:extLst>
    </dgm:pt>
    <dgm:pt modelId="{B259AEC1-C7DC-4F3B-B23F-50275E97F066}" type="pres">
      <dgm:prSet presAssocID="{3B9FE6FF-6B2A-4BD8-9AC2-C33E02C178FF}" presName="spaceRect" presStyleCnt="0"/>
      <dgm:spPr/>
    </dgm:pt>
    <dgm:pt modelId="{BC7B18A9-E7EE-4DBA-88CC-350281A9E0ED}" type="pres">
      <dgm:prSet presAssocID="{3B9FE6FF-6B2A-4BD8-9AC2-C33E02C178FF}" presName="textRect" presStyleLbl="revTx" presStyleIdx="1" presStyleCnt="4">
        <dgm:presLayoutVars>
          <dgm:chMax val="1"/>
          <dgm:chPref val="1"/>
        </dgm:presLayoutVars>
      </dgm:prSet>
      <dgm:spPr/>
    </dgm:pt>
    <dgm:pt modelId="{1E9C6C41-88D5-4921-AF68-8360873BA59F}" type="pres">
      <dgm:prSet presAssocID="{C6C3451B-D713-49B7-8DD1-B8FCB9E4BA37}" presName="sibTrans" presStyleLbl="sibTrans2D1" presStyleIdx="0" presStyleCnt="0"/>
      <dgm:spPr/>
    </dgm:pt>
    <dgm:pt modelId="{F10E2895-6C0C-446E-91CC-77DB8AAC0C48}" type="pres">
      <dgm:prSet presAssocID="{B1C3A11B-D06C-4C55-8584-C685560D9B75}" presName="compNode" presStyleCnt="0"/>
      <dgm:spPr/>
    </dgm:pt>
    <dgm:pt modelId="{C7B8FB9E-22FB-443B-B5E1-1F2857B271B0}" type="pres">
      <dgm:prSet presAssocID="{B1C3A11B-D06C-4C55-8584-C685560D9B75}" presName="iconBgRect" presStyleLbl="bgShp" presStyleIdx="2" presStyleCnt="4"/>
      <dgm:spPr/>
    </dgm:pt>
    <dgm:pt modelId="{9E2FBE8D-01BE-4C1E-B5D9-37F6DFE9D50A}" type="pres">
      <dgm:prSet presAssocID="{B1C3A11B-D06C-4C55-8584-C685560D9B7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se de datos"/>
        </a:ext>
      </dgm:extLst>
    </dgm:pt>
    <dgm:pt modelId="{E9765746-8C7B-4E00-B515-BD40675300C0}" type="pres">
      <dgm:prSet presAssocID="{B1C3A11B-D06C-4C55-8584-C685560D9B75}" presName="spaceRect" presStyleCnt="0"/>
      <dgm:spPr/>
    </dgm:pt>
    <dgm:pt modelId="{69FD3A4D-CF95-4EE7-BF5C-55F90C33013E}" type="pres">
      <dgm:prSet presAssocID="{B1C3A11B-D06C-4C55-8584-C685560D9B75}" presName="textRect" presStyleLbl="revTx" presStyleIdx="2" presStyleCnt="4">
        <dgm:presLayoutVars>
          <dgm:chMax val="1"/>
          <dgm:chPref val="1"/>
        </dgm:presLayoutVars>
      </dgm:prSet>
      <dgm:spPr/>
    </dgm:pt>
    <dgm:pt modelId="{A4CDA1FF-620D-4A47-8ACB-39E7CC42F1C0}" type="pres">
      <dgm:prSet presAssocID="{F6A359E9-6AC9-412F-800C-245C56270B73}" presName="sibTrans" presStyleLbl="sibTrans2D1" presStyleIdx="0" presStyleCnt="0"/>
      <dgm:spPr/>
    </dgm:pt>
    <dgm:pt modelId="{B823E7BA-C7E9-4729-BF23-7F3DB0C6FF98}" type="pres">
      <dgm:prSet presAssocID="{C9C64685-FCC1-4A0D-A88D-3BEBA76811C3}" presName="compNode" presStyleCnt="0"/>
      <dgm:spPr/>
    </dgm:pt>
    <dgm:pt modelId="{C1F66E26-F2CF-438A-9B5F-F520D9FACF68}" type="pres">
      <dgm:prSet presAssocID="{C9C64685-FCC1-4A0D-A88D-3BEBA76811C3}" presName="iconBgRect" presStyleLbl="bgShp" presStyleIdx="3" presStyleCnt="4"/>
      <dgm:spPr/>
    </dgm:pt>
    <dgm:pt modelId="{62F51450-481A-4B62-BD8F-881FD4EC4412}" type="pres">
      <dgm:prSet presAssocID="{C9C64685-FCC1-4A0D-A88D-3BEBA76811C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gramador"/>
        </a:ext>
      </dgm:extLst>
    </dgm:pt>
    <dgm:pt modelId="{96BC890F-406E-406B-A4C7-C39C9454D22A}" type="pres">
      <dgm:prSet presAssocID="{C9C64685-FCC1-4A0D-A88D-3BEBA76811C3}" presName="spaceRect" presStyleCnt="0"/>
      <dgm:spPr/>
    </dgm:pt>
    <dgm:pt modelId="{17FCFDC1-FE12-4A81-A000-20F668956B9A}" type="pres">
      <dgm:prSet presAssocID="{C9C64685-FCC1-4A0D-A88D-3BEBA76811C3}" presName="textRect" presStyleLbl="revTx" presStyleIdx="3" presStyleCnt="4" custScaleX="106271" custScaleY="123399">
        <dgm:presLayoutVars>
          <dgm:chMax val="1"/>
          <dgm:chPref val="1"/>
        </dgm:presLayoutVars>
      </dgm:prSet>
      <dgm:spPr/>
    </dgm:pt>
  </dgm:ptLst>
  <dgm:cxnLst>
    <dgm:cxn modelId="{FB957307-CD51-455A-88EA-BD350672543A}" type="presOf" srcId="{C9C64685-FCC1-4A0D-A88D-3BEBA76811C3}" destId="{17FCFDC1-FE12-4A81-A000-20F668956B9A}" srcOrd="0" destOrd="0" presId="urn:microsoft.com/office/officeart/2018/2/layout/IconCircleList"/>
    <dgm:cxn modelId="{51A2E10D-1342-4C84-8B12-7B5B3F8E62E9}" srcId="{F833B532-8B98-44F0-ABB1-D1C02530C0A7}" destId="{C9C64685-FCC1-4A0D-A88D-3BEBA76811C3}" srcOrd="3" destOrd="0" parTransId="{6CB0C5AE-CAAB-49F6-B29F-F2493F2E652B}" sibTransId="{8C9AB514-68C0-457F-AEE1-17D114993E9B}"/>
    <dgm:cxn modelId="{0329EC3F-4ABF-44E6-97F1-41CD27D43AC9}" srcId="{F833B532-8B98-44F0-ABB1-D1C02530C0A7}" destId="{B1C3A11B-D06C-4C55-8584-C685560D9B75}" srcOrd="2" destOrd="0" parTransId="{84F56696-634B-41EF-9884-3DDE87D6BDED}" sibTransId="{F6A359E9-6AC9-412F-800C-245C56270B73}"/>
    <dgm:cxn modelId="{56E5925B-FC51-489E-8D74-84D7F41F03B4}" type="presOf" srcId="{F833B532-8B98-44F0-ABB1-D1C02530C0A7}" destId="{4C4FEB7A-5D2C-4A20-8152-A1C3F784EEC4}" srcOrd="0" destOrd="0" presId="urn:microsoft.com/office/officeart/2018/2/layout/IconCircleList"/>
    <dgm:cxn modelId="{38E18A6E-FE84-4A59-B577-1968BB35AA53}" type="presOf" srcId="{3B9FE6FF-6B2A-4BD8-9AC2-C33E02C178FF}" destId="{BC7B18A9-E7EE-4DBA-88CC-350281A9E0ED}" srcOrd="0" destOrd="0" presId="urn:microsoft.com/office/officeart/2018/2/layout/IconCircleList"/>
    <dgm:cxn modelId="{87BC2E73-5B60-4428-83C0-CA26668D0ABB}" type="presOf" srcId="{C6C3451B-D713-49B7-8DD1-B8FCB9E4BA37}" destId="{1E9C6C41-88D5-4921-AF68-8360873BA59F}" srcOrd="0" destOrd="0" presId="urn:microsoft.com/office/officeart/2018/2/layout/IconCircleList"/>
    <dgm:cxn modelId="{20373075-3ED9-4C86-8C08-0F3FD25178CC}" type="presOf" srcId="{DF5284FC-4D6D-4511-AF9E-BC5EF13C83A6}" destId="{A8FCF3C6-2B22-426F-B54D-351AA523628B}" srcOrd="0" destOrd="0" presId="urn:microsoft.com/office/officeart/2018/2/layout/IconCircleList"/>
    <dgm:cxn modelId="{39C9E855-7855-415E-B768-4482EF9A04CD}" type="presOf" srcId="{38DC2259-A81C-4F4C-92B3-5301CACD135D}" destId="{CCD3FCE9-EE08-45F7-945F-9CFAB1D3FF3F}" srcOrd="0" destOrd="0" presId="urn:microsoft.com/office/officeart/2018/2/layout/IconCircleList"/>
    <dgm:cxn modelId="{23B6317F-7968-4B32-AA4B-FE847E1A748F}" type="presOf" srcId="{B1C3A11B-D06C-4C55-8584-C685560D9B75}" destId="{69FD3A4D-CF95-4EE7-BF5C-55F90C33013E}" srcOrd="0" destOrd="0" presId="urn:microsoft.com/office/officeart/2018/2/layout/IconCircleList"/>
    <dgm:cxn modelId="{18CA6C8F-1F8B-4CED-8DEB-BE1C5DE651B8}" srcId="{F833B532-8B98-44F0-ABB1-D1C02530C0A7}" destId="{38DC2259-A81C-4F4C-92B3-5301CACD135D}" srcOrd="0" destOrd="0" parTransId="{AD900891-F249-4C10-8B22-1F1791FE2CB9}" sibTransId="{DF5284FC-4D6D-4511-AF9E-BC5EF13C83A6}"/>
    <dgm:cxn modelId="{0AA6C79B-0071-43FE-8E1F-4B435AD1AF2B}" srcId="{F833B532-8B98-44F0-ABB1-D1C02530C0A7}" destId="{3B9FE6FF-6B2A-4BD8-9AC2-C33E02C178FF}" srcOrd="1" destOrd="0" parTransId="{F1A1E9D9-13C3-4977-9FFA-98E057E49C1C}" sibTransId="{C6C3451B-D713-49B7-8DD1-B8FCB9E4BA37}"/>
    <dgm:cxn modelId="{7FE266C9-666D-4CF6-9E38-35E8625733AF}" type="presOf" srcId="{F6A359E9-6AC9-412F-800C-245C56270B73}" destId="{A4CDA1FF-620D-4A47-8ACB-39E7CC42F1C0}" srcOrd="0" destOrd="0" presId="urn:microsoft.com/office/officeart/2018/2/layout/IconCircleList"/>
    <dgm:cxn modelId="{4ADCBEC1-11E5-4FCF-B87B-A822AF3176CC}" type="presParOf" srcId="{4C4FEB7A-5D2C-4A20-8152-A1C3F784EEC4}" destId="{DA83A989-4E17-4027-B7FC-6C9232846E2B}" srcOrd="0" destOrd="0" presId="urn:microsoft.com/office/officeart/2018/2/layout/IconCircleList"/>
    <dgm:cxn modelId="{F2985F3C-522C-4FBE-BF1C-988069F806BA}" type="presParOf" srcId="{DA83A989-4E17-4027-B7FC-6C9232846E2B}" destId="{8712E56D-E619-48A9-8A1E-EA706438595C}" srcOrd="0" destOrd="0" presId="urn:microsoft.com/office/officeart/2018/2/layout/IconCircleList"/>
    <dgm:cxn modelId="{870661EC-5A7D-4B29-B502-2B9DFB91D162}" type="presParOf" srcId="{8712E56D-E619-48A9-8A1E-EA706438595C}" destId="{9488FFB9-9B6D-45CE-879B-4E92C738F48C}" srcOrd="0" destOrd="0" presId="urn:microsoft.com/office/officeart/2018/2/layout/IconCircleList"/>
    <dgm:cxn modelId="{7844C31A-D9EA-4234-8DFB-6CB4627ECA1C}" type="presParOf" srcId="{8712E56D-E619-48A9-8A1E-EA706438595C}" destId="{BC5564A6-5AE5-4D0B-BB9F-C59FC8292AEA}" srcOrd="1" destOrd="0" presId="urn:microsoft.com/office/officeart/2018/2/layout/IconCircleList"/>
    <dgm:cxn modelId="{F3F657BC-FF58-411A-B516-42A2D00FF895}" type="presParOf" srcId="{8712E56D-E619-48A9-8A1E-EA706438595C}" destId="{47B26409-A4D5-4818-A2E9-2104E452FB69}" srcOrd="2" destOrd="0" presId="urn:microsoft.com/office/officeart/2018/2/layout/IconCircleList"/>
    <dgm:cxn modelId="{EAF5D093-E506-420B-BB65-1D58E334AF1B}" type="presParOf" srcId="{8712E56D-E619-48A9-8A1E-EA706438595C}" destId="{CCD3FCE9-EE08-45F7-945F-9CFAB1D3FF3F}" srcOrd="3" destOrd="0" presId="urn:microsoft.com/office/officeart/2018/2/layout/IconCircleList"/>
    <dgm:cxn modelId="{9D56EF1D-543A-4014-B713-08AA21C89F8C}" type="presParOf" srcId="{DA83A989-4E17-4027-B7FC-6C9232846E2B}" destId="{A8FCF3C6-2B22-426F-B54D-351AA523628B}" srcOrd="1" destOrd="0" presId="urn:microsoft.com/office/officeart/2018/2/layout/IconCircleList"/>
    <dgm:cxn modelId="{575D8588-CF48-43EB-ACCA-04F6B229CE1D}" type="presParOf" srcId="{DA83A989-4E17-4027-B7FC-6C9232846E2B}" destId="{26CAF671-3D68-4ADC-AF3F-2ECFF43F9E43}" srcOrd="2" destOrd="0" presId="urn:microsoft.com/office/officeart/2018/2/layout/IconCircleList"/>
    <dgm:cxn modelId="{AE6F5710-CAB3-4BE1-AE8A-184638D9F419}" type="presParOf" srcId="{26CAF671-3D68-4ADC-AF3F-2ECFF43F9E43}" destId="{EC88CA1D-31FB-4503-B4F8-C03B5D4517DB}" srcOrd="0" destOrd="0" presId="urn:microsoft.com/office/officeart/2018/2/layout/IconCircleList"/>
    <dgm:cxn modelId="{F0403BC2-55F3-4411-BD1E-611C8684E63B}" type="presParOf" srcId="{26CAF671-3D68-4ADC-AF3F-2ECFF43F9E43}" destId="{3B569E74-BC77-4F70-BC2E-6D8499D6A097}" srcOrd="1" destOrd="0" presId="urn:microsoft.com/office/officeart/2018/2/layout/IconCircleList"/>
    <dgm:cxn modelId="{B7D0DA25-CC02-4CAD-AC06-6F26F1CAFE2A}" type="presParOf" srcId="{26CAF671-3D68-4ADC-AF3F-2ECFF43F9E43}" destId="{B259AEC1-C7DC-4F3B-B23F-50275E97F066}" srcOrd="2" destOrd="0" presId="urn:microsoft.com/office/officeart/2018/2/layout/IconCircleList"/>
    <dgm:cxn modelId="{1C4EE556-85AF-4876-AB2D-34F8E26D7F26}" type="presParOf" srcId="{26CAF671-3D68-4ADC-AF3F-2ECFF43F9E43}" destId="{BC7B18A9-E7EE-4DBA-88CC-350281A9E0ED}" srcOrd="3" destOrd="0" presId="urn:microsoft.com/office/officeart/2018/2/layout/IconCircleList"/>
    <dgm:cxn modelId="{692C0938-52E5-49A8-95E9-4614E7F50521}" type="presParOf" srcId="{DA83A989-4E17-4027-B7FC-6C9232846E2B}" destId="{1E9C6C41-88D5-4921-AF68-8360873BA59F}" srcOrd="3" destOrd="0" presId="urn:microsoft.com/office/officeart/2018/2/layout/IconCircleList"/>
    <dgm:cxn modelId="{A1E236FC-B884-447A-9275-69F759DC37C7}" type="presParOf" srcId="{DA83A989-4E17-4027-B7FC-6C9232846E2B}" destId="{F10E2895-6C0C-446E-91CC-77DB8AAC0C48}" srcOrd="4" destOrd="0" presId="urn:microsoft.com/office/officeart/2018/2/layout/IconCircleList"/>
    <dgm:cxn modelId="{CA08E5F2-6AE4-4823-B91D-0618DFFE3A00}" type="presParOf" srcId="{F10E2895-6C0C-446E-91CC-77DB8AAC0C48}" destId="{C7B8FB9E-22FB-443B-B5E1-1F2857B271B0}" srcOrd="0" destOrd="0" presId="urn:microsoft.com/office/officeart/2018/2/layout/IconCircleList"/>
    <dgm:cxn modelId="{AD2C8851-EF8B-4DAD-B710-06C01DF8BA07}" type="presParOf" srcId="{F10E2895-6C0C-446E-91CC-77DB8AAC0C48}" destId="{9E2FBE8D-01BE-4C1E-B5D9-37F6DFE9D50A}" srcOrd="1" destOrd="0" presId="urn:microsoft.com/office/officeart/2018/2/layout/IconCircleList"/>
    <dgm:cxn modelId="{ACA9D41E-2C67-49D3-A03D-84D20F030B85}" type="presParOf" srcId="{F10E2895-6C0C-446E-91CC-77DB8AAC0C48}" destId="{E9765746-8C7B-4E00-B515-BD40675300C0}" srcOrd="2" destOrd="0" presId="urn:microsoft.com/office/officeart/2018/2/layout/IconCircleList"/>
    <dgm:cxn modelId="{0C590B00-05F6-4A6E-8C47-35B3AB70ECCB}" type="presParOf" srcId="{F10E2895-6C0C-446E-91CC-77DB8AAC0C48}" destId="{69FD3A4D-CF95-4EE7-BF5C-55F90C33013E}" srcOrd="3" destOrd="0" presId="urn:microsoft.com/office/officeart/2018/2/layout/IconCircleList"/>
    <dgm:cxn modelId="{7F0B333B-F382-47F4-85C9-166281430F07}" type="presParOf" srcId="{DA83A989-4E17-4027-B7FC-6C9232846E2B}" destId="{A4CDA1FF-620D-4A47-8ACB-39E7CC42F1C0}" srcOrd="5" destOrd="0" presId="urn:microsoft.com/office/officeart/2018/2/layout/IconCircleList"/>
    <dgm:cxn modelId="{25E315BE-E0A8-4E8E-BDE4-887B04578465}" type="presParOf" srcId="{DA83A989-4E17-4027-B7FC-6C9232846E2B}" destId="{B823E7BA-C7E9-4729-BF23-7F3DB0C6FF98}" srcOrd="6" destOrd="0" presId="urn:microsoft.com/office/officeart/2018/2/layout/IconCircleList"/>
    <dgm:cxn modelId="{32D4B26F-1A76-4254-BC24-EA6E466913A0}" type="presParOf" srcId="{B823E7BA-C7E9-4729-BF23-7F3DB0C6FF98}" destId="{C1F66E26-F2CF-438A-9B5F-F520D9FACF68}" srcOrd="0" destOrd="0" presId="urn:microsoft.com/office/officeart/2018/2/layout/IconCircleList"/>
    <dgm:cxn modelId="{106A3FE2-DA5A-4915-BB68-5E84EE8D2561}" type="presParOf" srcId="{B823E7BA-C7E9-4729-BF23-7F3DB0C6FF98}" destId="{62F51450-481A-4B62-BD8F-881FD4EC4412}" srcOrd="1" destOrd="0" presId="urn:microsoft.com/office/officeart/2018/2/layout/IconCircleList"/>
    <dgm:cxn modelId="{8EC3B6E5-27A8-4C07-84A2-4B4B2C7B5C50}" type="presParOf" srcId="{B823E7BA-C7E9-4729-BF23-7F3DB0C6FF98}" destId="{96BC890F-406E-406B-A4C7-C39C9454D22A}" srcOrd="2" destOrd="0" presId="urn:microsoft.com/office/officeart/2018/2/layout/IconCircleList"/>
    <dgm:cxn modelId="{78628013-5DAE-4727-88FC-8B198ECDA088}" type="presParOf" srcId="{B823E7BA-C7E9-4729-BF23-7F3DB0C6FF98}" destId="{17FCFDC1-FE12-4A81-A000-20F668956B9A}"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C2DD40-E3A9-4AF0-B380-7E780E2B6B8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E5DFF5F-3F6B-4A0B-B990-AD57222A6F9F}">
      <dgm:prSet/>
      <dgm:spPr/>
      <dgm:t>
        <a:bodyPr/>
        <a:lstStyle/>
        <a:p>
          <a:pPr rtl="0"/>
          <a:r>
            <a:rPr lang="es-MX">
              <a:latin typeface="Aptos" panose="02110004020202020204"/>
              <a:ea typeface="+mn-ea"/>
              <a:cs typeface="+mn-cs"/>
            </a:rPr>
            <a:t>Se enfocará en la producción inicial, estableciendo una capacidad de ensamblaje de 4 unidades por día, para alcanzar un total de 80 unidades mensuales. La operación diaria se centrará en un control de calidad para esta producción, el soporte técnico para los primeros usuarios y la mejora continua de la plataforma de software.</a:t>
          </a:r>
          <a:endParaRPr lang="en-US">
            <a:latin typeface="Aptos"/>
            <a:ea typeface="+mn-ea"/>
            <a:cs typeface="+mn-cs"/>
          </a:endParaRPr>
        </a:p>
      </dgm:t>
    </dgm:pt>
    <dgm:pt modelId="{17D4EE16-B4CC-41A1-983E-2186182EC413}" type="parTrans" cxnId="{27CBFE8A-8299-44CF-B9A0-0A53E443CA64}">
      <dgm:prSet/>
      <dgm:spPr/>
      <dgm:t>
        <a:bodyPr/>
        <a:lstStyle/>
        <a:p>
          <a:endParaRPr lang="en-US"/>
        </a:p>
      </dgm:t>
    </dgm:pt>
    <dgm:pt modelId="{166ED353-4D57-4F87-BA35-0DAF4BFC127D}" type="sibTrans" cxnId="{27CBFE8A-8299-44CF-B9A0-0A53E443CA64}">
      <dgm:prSet/>
      <dgm:spPr/>
      <dgm:t>
        <a:bodyPr/>
        <a:lstStyle/>
        <a:p>
          <a:endParaRPr lang="en-US"/>
        </a:p>
      </dgm:t>
    </dgm:pt>
    <dgm:pt modelId="{781D7000-A900-4878-9821-F11DA00CA335}">
      <dgm:prSet/>
      <dgm:spPr/>
      <dgm:t>
        <a:bodyPr/>
        <a:lstStyle/>
        <a:p>
          <a:r>
            <a:rPr lang="es-MX">
              <a:latin typeface="Aptos" panose="02110004020202020204"/>
              <a:ea typeface="+mn-ea"/>
              <a:cs typeface="+mn-cs"/>
            </a:rPr>
            <a:t>Costo de producción de $1015 MXN por unidad y un precio de venta final de $1,300 MXN. Manteniendo la inversión inicial de $220,000 MXN. 
Retorno de Inversión (ROI) proyectado para los primeros cuatro meses es del 4%. Aunque es un retorno más conservador, este ROI positivo en la fase inicial, junto a un margen de ganancia superior al 30% por unidad, demuestra la viabilidad económica del proyecto y sienta las bases para la optimización de costos a mayor escala.</a:t>
          </a:r>
          <a:endParaRPr lang="en-US">
            <a:latin typeface="Aptos" panose="02110004020202020204"/>
            <a:ea typeface="+mn-ea"/>
            <a:cs typeface="+mn-cs"/>
          </a:endParaRPr>
        </a:p>
      </dgm:t>
    </dgm:pt>
    <dgm:pt modelId="{99713382-5B14-4D46-A593-FDC1297852D0}" type="parTrans" cxnId="{FD988319-F11B-489F-8673-1DD616D9BDA7}">
      <dgm:prSet/>
      <dgm:spPr/>
      <dgm:t>
        <a:bodyPr/>
        <a:lstStyle/>
        <a:p>
          <a:endParaRPr lang="en-US"/>
        </a:p>
      </dgm:t>
    </dgm:pt>
    <dgm:pt modelId="{E41896F3-8C4E-4BA9-8B1D-F3CFFA5E785D}" type="sibTrans" cxnId="{FD988319-F11B-489F-8673-1DD616D9BDA7}">
      <dgm:prSet/>
      <dgm:spPr/>
      <dgm:t>
        <a:bodyPr/>
        <a:lstStyle/>
        <a:p>
          <a:endParaRPr lang="en-US"/>
        </a:p>
      </dgm:t>
    </dgm:pt>
    <dgm:pt modelId="{A2D7119F-F219-40AD-9C72-B65E737C8FF9}" type="pres">
      <dgm:prSet presAssocID="{C3C2DD40-E3A9-4AF0-B380-7E780E2B6B86}" presName="linear" presStyleCnt="0">
        <dgm:presLayoutVars>
          <dgm:animLvl val="lvl"/>
          <dgm:resizeHandles val="exact"/>
        </dgm:presLayoutVars>
      </dgm:prSet>
      <dgm:spPr/>
    </dgm:pt>
    <dgm:pt modelId="{CCC379E1-E7C3-43C7-9849-9405368E5DB8}" type="pres">
      <dgm:prSet presAssocID="{8E5DFF5F-3F6B-4A0B-B990-AD57222A6F9F}" presName="parentText" presStyleLbl="node1" presStyleIdx="0" presStyleCnt="2">
        <dgm:presLayoutVars>
          <dgm:chMax val="0"/>
          <dgm:bulletEnabled val="1"/>
        </dgm:presLayoutVars>
      </dgm:prSet>
      <dgm:spPr/>
    </dgm:pt>
    <dgm:pt modelId="{995AA9C3-7A2F-4421-892C-71BBDC86E875}" type="pres">
      <dgm:prSet presAssocID="{166ED353-4D57-4F87-BA35-0DAF4BFC127D}" presName="spacer" presStyleCnt="0"/>
      <dgm:spPr/>
    </dgm:pt>
    <dgm:pt modelId="{88F57056-D9C5-4566-A755-DDDDC0018329}" type="pres">
      <dgm:prSet presAssocID="{781D7000-A900-4878-9821-F11DA00CA335}" presName="parentText" presStyleLbl="node1" presStyleIdx="1" presStyleCnt="2">
        <dgm:presLayoutVars>
          <dgm:chMax val="0"/>
          <dgm:bulletEnabled val="1"/>
        </dgm:presLayoutVars>
      </dgm:prSet>
      <dgm:spPr/>
    </dgm:pt>
  </dgm:ptLst>
  <dgm:cxnLst>
    <dgm:cxn modelId="{FD988319-F11B-489F-8673-1DD616D9BDA7}" srcId="{C3C2DD40-E3A9-4AF0-B380-7E780E2B6B86}" destId="{781D7000-A900-4878-9821-F11DA00CA335}" srcOrd="1" destOrd="0" parTransId="{99713382-5B14-4D46-A593-FDC1297852D0}" sibTransId="{E41896F3-8C4E-4BA9-8B1D-F3CFFA5E785D}"/>
    <dgm:cxn modelId="{27CBFE8A-8299-44CF-B9A0-0A53E443CA64}" srcId="{C3C2DD40-E3A9-4AF0-B380-7E780E2B6B86}" destId="{8E5DFF5F-3F6B-4A0B-B990-AD57222A6F9F}" srcOrd="0" destOrd="0" parTransId="{17D4EE16-B4CC-41A1-983E-2186182EC413}" sibTransId="{166ED353-4D57-4F87-BA35-0DAF4BFC127D}"/>
    <dgm:cxn modelId="{0D0AECBA-C22B-477F-803D-A49A1150EE21}" type="presOf" srcId="{781D7000-A900-4878-9821-F11DA00CA335}" destId="{88F57056-D9C5-4566-A755-DDDDC0018329}" srcOrd="0" destOrd="0" presId="urn:microsoft.com/office/officeart/2005/8/layout/vList2"/>
    <dgm:cxn modelId="{43DA79CD-A5B6-4AE4-AF99-0E0566707656}" type="presOf" srcId="{C3C2DD40-E3A9-4AF0-B380-7E780E2B6B86}" destId="{A2D7119F-F219-40AD-9C72-B65E737C8FF9}" srcOrd="0" destOrd="0" presId="urn:microsoft.com/office/officeart/2005/8/layout/vList2"/>
    <dgm:cxn modelId="{3EEB9CF3-87A5-4618-9C4B-42402EFB7BE6}" type="presOf" srcId="{8E5DFF5F-3F6B-4A0B-B990-AD57222A6F9F}" destId="{CCC379E1-E7C3-43C7-9849-9405368E5DB8}" srcOrd="0" destOrd="0" presId="urn:microsoft.com/office/officeart/2005/8/layout/vList2"/>
    <dgm:cxn modelId="{2675C447-974C-4866-BF02-A0610C34C7D8}" type="presParOf" srcId="{A2D7119F-F219-40AD-9C72-B65E737C8FF9}" destId="{CCC379E1-E7C3-43C7-9849-9405368E5DB8}" srcOrd="0" destOrd="0" presId="urn:microsoft.com/office/officeart/2005/8/layout/vList2"/>
    <dgm:cxn modelId="{8C7C3C1B-5E5C-49D0-A707-0BD23292F5DF}" type="presParOf" srcId="{A2D7119F-F219-40AD-9C72-B65E737C8FF9}" destId="{995AA9C3-7A2F-4421-892C-71BBDC86E875}" srcOrd="1" destOrd="0" presId="urn:microsoft.com/office/officeart/2005/8/layout/vList2"/>
    <dgm:cxn modelId="{7B2DD95E-789F-4587-B516-2A376E260F35}" type="presParOf" srcId="{A2D7119F-F219-40AD-9C72-B65E737C8FF9}" destId="{88F57056-D9C5-4566-A755-DDDDC001832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7D95D3-7215-4D5C-B090-2F230933E9E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74F27B-4A3E-47E4-9FB0-78F467FD9A47}">
      <dgm:prSet/>
      <dgm:spPr/>
      <dgm:t>
        <a:bodyPr/>
        <a:lstStyle/>
        <a:p>
          <a:r>
            <a:rPr lang="es-MX"/>
            <a:t>Wattsense: cuida tu bolsillo, protege tus aparatos y controla tu energía, predice consumos en las próximas 24 horas y manda alertas y recomencaiones personalizadas.</a:t>
          </a:r>
          <a:endParaRPr lang="en-US"/>
        </a:p>
      </dgm:t>
    </dgm:pt>
    <dgm:pt modelId="{A245F065-0EB9-4250-9E23-21C174BB802B}" type="parTrans" cxnId="{7C5CFBC3-44DF-4771-8C17-0FFE21C053DA}">
      <dgm:prSet/>
      <dgm:spPr/>
      <dgm:t>
        <a:bodyPr/>
        <a:lstStyle/>
        <a:p>
          <a:endParaRPr lang="en-US"/>
        </a:p>
      </dgm:t>
    </dgm:pt>
    <dgm:pt modelId="{F5B6C2B6-AA54-4403-A747-6C4C3CF45F7E}" type="sibTrans" cxnId="{7C5CFBC3-44DF-4771-8C17-0FFE21C053DA}">
      <dgm:prSet/>
      <dgm:spPr/>
      <dgm:t>
        <a:bodyPr/>
        <a:lstStyle/>
        <a:p>
          <a:endParaRPr lang="en-US"/>
        </a:p>
      </dgm:t>
    </dgm:pt>
    <dgm:pt modelId="{14E054D8-02BA-44B0-8EDF-4731A1A09DC2}">
      <dgm:prSet/>
      <dgm:spPr/>
      <dgm:t>
        <a:bodyPr/>
        <a:lstStyle/>
        <a:p>
          <a:r>
            <a:rPr lang="es-MX"/>
            <a:t>Accesible, confiable y tecnológico para hogares, negocios y escuelas.</a:t>
          </a:r>
          <a:endParaRPr lang="en-US"/>
        </a:p>
      </dgm:t>
    </dgm:pt>
    <dgm:pt modelId="{72541DA5-EF0A-4B21-94EF-7C363174D0CD}" type="parTrans" cxnId="{C491396B-4A6D-4ED8-810B-5AD6BA0F7C5E}">
      <dgm:prSet/>
      <dgm:spPr/>
      <dgm:t>
        <a:bodyPr/>
        <a:lstStyle/>
        <a:p>
          <a:endParaRPr lang="en-US"/>
        </a:p>
      </dgm:t>
    </dgm:pt>
    <dgm:pt modelId="{90788008-69BD-4A50-A865-BE14B46BBFC3}" type="sibTrans" cxnId="{C491396B-4A6D-4ED8-810B-5AD6BA0F7C5E}">
      <dgm:prSet/>
      <dgm:spPr/>
      <dgm:t>
        <a:bodyPr/>
        <a:lstStyle/>
        <a:p>
          <a:endParaRPr lang="en-US"/>
        </a:p>
      </dgm:t>
    </dgm:pt>
    <dgm:pt modelId="{A1C8350A-436C-470E-A0B3-DA0E1855601C}">
      <dgm:prSet/>
      <dgm:spPr/>
      <dgm:t>
        <a:bodyPr/>
        <a:lstStyle/>
        <a:p>
          <a:r>
            <a:rPr lang="es-MX"/>
            <a:t>Listo para escalar en ferias, congresos y alianzas locales.</a:t>
          </a:r>
          <a:endParaRPr lang="en-US"/>
        </a:p>
      </dgm:t>
    </dgm:pt>
    <dgm:pt modelId="{17DAA4EC-DF1B-4EB1-A361-E0BF23D02F81}" type="parTrans" cxnId="{CCE864F9-4944-47BE-A354-C53A8365BDB6}">
      <dgm:prSet/>
      <dgm:spPr/>
      <dgm:t>
        <a:bodyPr/>
        <a:lstStyle/>
        <a:p>
          <a:endParaRPr lang="en-US"/>
        </a:p>
      </dgm:t>
    </dgm:pt>
    <dgm:pt modelId="{3E695347-84C8-4416-9E1F-5044464424A0}" type="sibTrans" cxnId="{CCE864F9-4944-47BE-A354-C53A8365BDB6}">
      <dgm:prSet/>
      <dgm:spPr/>
      <dgm:t>
        <a:bodyPr/>
        <a:lstStyle/>
        <a:p>
          <a:endParaRPr lang="en-US"/>
        </a:p>
      </dgm:t>
    </dgm:pt>
    <dgm:pt modelId="{B3B877C2-E2F7-4DCB-A150-54C9D9E7220B}" type="pres">
      <dgm:prSet presAssocID="{757D95D3-7215-4D5C-B090-2F230933E9E4}" presName="root" presStyleCnt="0">
        <dgm:presLayoutVars>
          <dgm:dir/>
          <dgm:resizeHandles val="exact"/>
        </dgm:presLayoutVars>
      </dgm:prSet>
      <dgm:spPr/>
    </dgm:pt>
    <dgm:pt modelId="{BF63ABF1-6BB1-4FAB-AE24-6BC03AC8BEDE}" type="pres">
      <dgm:prSet presAssocID="{FC74F27B-4A3E-47E4-9FB0-78F467FD9A47}" presName="compNode" presStyleCnt="0"/>
      <dgm:spPr/>
    </dgm:pt>
    <dgm:pt modelId="{91CD86D9-4F34-4A19-9F20-2F19A30D3F5F}" type="pres">
      <dgm:prSet presAssocID="{FC74F27B-4A3E-47E4-9FB0-78F467FD9A47}" presName="bgRect" presStyleLbl="bgShp" presStyleIdx="0" presStyleCnt="3"/>
      <dgm:spPr/>
    </dgm:pt>
    <dgm:pt modelId="{3B4B65E5-4753-4633-A1D3-061878CDBA23}" type="pres">
      <dgm:prSet presAssocID="{FC74F27B-4A3E-47E4-9FB0-78F467FD9A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ador"/>
        </a:ext>
      </dgm:extLst>
    </dgm:pt>
    <dgm:pt modelId="{7C293923-F22D-4229-AEC3-DA7135D2C1FA}" type="pres">
      <dgm:prSet presAssocID="{FC74F27B-4A3E-47E4-9FB0-78F467FD9A47}" presName="spaceRect" presStyleCnt="0"/>
      <dgm:spPr/>
    </dgm:pt>
    <dgm:pt modelId="{EDEFD745-89CB-4337-BE5C-359A78DA9B58}" type="pres">
      <dgm:prSet presAssocID="{FC74F27B-4A3E-47E4-9FB0-78F467FD9A47}" presName="parTx" presStyleLbl="revTx" presStyleIdx="0" presStyleCnt="3">
        <dgm:presLayoutVars>
          <dgm:chMax val="0"/>
          <dgm:chPref val="0"/>
        </dgm:presLayoutVars>
      </dgm:prSet>
      <dgm:spPr/>
    </dgm:pt>
    <dgm:pt modelId="{3F07F5A9-6E84-4E0B-8AC9-71A676F2A976}" type="pres">
      <dgm:prSet presAssocID="{F5B6C2B6-AA54-4403-A747-6C4C3CF45F7E}" presName="sibTrans" presStyleCnt="0"/>
      <dgm:spPr/>
    </dgm:pt>
    <dgm:pt modelId="{2E120DDC-D07F-42F2-A20A-D0757CC9BE28}" type="pres">
      <dgm:prSet presAssocID="{14E054D8-02BA-44B0-8EDF-4731A1A09DC2}" presName="compNode" presStyleCnt="0"/>
      <dgm:spPr/>
    </dgm:pt>
    <dgm:pt modelId="{4DDC4142-3DEE-42C0-AEBB-C44EF4CABF05}" type="pres">
      <dgm:prSet presAssocID="{14E054D8-02BA-44B0-8EDF-4731A1A09DC2}" presName="bgRect" presStyleLbl="bgShp" presStyleIdx="1" presStyleCnt="3"/>
      <dgm:spPr/>
    </dgm:pt>
    <dgm:pt modelId="{A197D98D-E284-4E46-85F0-0F6CA5F0EE59}" type="pres">
      <dgm:prSet presAssocID="{14E054D8-02BA-44B0-8EDF-4731A1A09DC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C8EE6B40-7B22-48C2-B8D8-7E6A3A135DCC}" type="pres">
      <dgm:prSet presAssocID="{14E054D8-02BA-44B0-8EDF-4731A1A09DC2}" presName="spaceRect" presStyleCnt="0"/>
      <dgm:spPr/>
    </dgm:pt>
    <dgm:pt modelId="{8CE0EE3A-6AD5-4F5A-B1B7-050771C1DF88}" type="pres">
      <dgm:prSet presAssocID="{14E054D8-02BA-44B0-8EDF-4731A1A09DC2}" presName="parTx" presStyleLbl="revTx" presStyleIdx="1" presStyleCnt="3">
        <dgm:presLayoutVars>
          <dgm:chMax val="0"/>
          <dgm:chPref val="0"/>
        </dgm:presLayoutVars>
      </dgm:prSet>
      <dgm:spPr/>
    </dgm:pt>
    <dgm:pt modelId="{336FA8A6-C80E-47FA-9A54-5A31A8C2D2C8}" type="pres">
      <dgm:prSet presAssocID="{90788008-69BD-4A50-A865-BE14B46BBFC3}" presName="sibTrans" presStyleCnt="0"/>
      <dgm:spPr/>
    </dgm:pt>
    <dgm:pt modelId="{623BEFFC-D2CE-451C-8A66-38B1133B04E6}" type="pres">
      <dgm:prSet presAssocID="{A1C8350A-436C-470E-A0B3-DA0E1855601C}" presName="compNode" presStyleCnt="0"/>
      <dgm:spPr/>
    </dgm:pt>
    <dgm:pt modelId="{A5F2F643-A7A4-485E-B2F3-5824501F6AD6}" type="pres">
      <dgm:prSet presAssocID="{A1C8350A-436C-470E-A0B3-DA0E1855601C}" presName="bgRect" presStyleLbl="bgShp" presStyleIdx="2" presStyleCnt="3"/>
      <dgm:spPr/>
    </dgm:pt>
    <dgm:pt modelId="{7BF40E29-CB6E-4669-B91B-D1E1865A2AB8}" type="pres">
      <dgm:prSet presAssocID="{A1C8350A-436C-470E-A0B3-DA0E185560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tañas"/>
        </a:ext>
      </dgm:extLst>
    </dgm:pt>
    <dgm:pt modelId="{54AB989C-CAF0-4F19-93DE-4A5F92F6463A}" type="pres">
      <dgm:prSet presAssocID="{A1C8350A-436C-470E-A0B3-DA0E1855601C}" presName="spaceRect" presStyleCnt="0"/>
      <dgm:spPr/>
    </dgm:pt>
    <dgm:pt modelId="{0B53B275-B737-4509-94DA-4FD619E5550B}" type="pres">
      <dgm:prSet presAssocID="{A1C8350A-436C-470E-A0B3-DA0E1855601C}" presName="parTx" presStyleLbl="revTx" presStyleIdx="2" presStyleCnt="3">
        <dgm:presLayoutVars>
          <dgm:chMax val="0"/>
          <dgm:chPref val="0"/>
        </dgm:presLayoutVars>
      </dgm:prSet>
      <dgm:spPr/>
    </dgm:pt>
  </dgm:ptLst>
  <dgm:cxnLst>
    <dgm:cxn modelId="{C491396B-4A6D-4ED8-810B-5AD6BA0F7C5E}" srcId="{757D95D3-7215-4D5C-B090-2F230933E9E4}" destId="{14E054D8-02BA-44B0-8EDF-4731A1A09DC2}" srcOrd="1" destOrd="0" parTransId="{72541DA5-EF0A-4B21-94EF-7C363174D0CD}" sibTransId="{90788008-69BD-4A50-A865-BE14B46BBFC3}"/>
    <dgm:cxn modelId="{232ADC4D-B4A3-475C-8DCC-1BFA65DCAD21}" type="presOf" srcId="{14E054D8-02BA-44B0-8EDF-4731A1A09DC2}" destId="{8CE0EE3A-6AD5-4F5A-B1B7-050771C1DF88}" srcOrd="0" destOrd="0" presId="urn:microsoft.com/office/officeart/2018/2/layout/IconVerticalSolidList"/>
    <dgm:cxn modelId="{CE3F255A-8142-49A5-93E6-272404EA1646}" type="presOf" srcId="{A1C8350A-436C-470E-A0B3-DA0E1855601C}" destId="{0B53B275-B737-4509-94DA-4FD619E5550B}" srcOrd="0" destOrd="0" presId="urn:microsoft.com/office/officeart/2018/2/layout/IconVerticalSolidList"/>
    <dgm:cxn modelId="{CCA8B1B8-61A5-47BC-A135-6F95ACBA1442}" type="presOf" srcId="{FC74F27B-4A3E-47E4-9FB0-78F467FD9A47}" destId="{EDEFD745-89CB-4337-BE5C-359A78DA9B58}" srcOrd="0" destOrd="0" presId="urn:microsoft.com/office/officeart/2018/2/layout/IconVerticalSolidList"/>
    <dgm:cxn modelId="{7C5CFBC3-44DF-4771-8C17-0FFE21C053DA}" srcId="{757D95D3-7215-4D5C-B090-2F230933E9E4}" destId="{FC74F27B-4A3E-47E4-9FB0-78F467FD9A47}" srcOrd="0" destOrd="0" parTransId="{A245F065-0EB9-4250-9E23-21C174BB802B}" sibTransId="{F5B6C2B6-AA54-4403-A747-6C4C3CF45F7E}"/>
    <dgm:cxn modelId="{90799EF3-8847-4D7E-814C-F7099A782994}" type="presOf" srcId="{757D95D3-7215-4D5C-B090-2F230933E9E4}" destId="{B3B877C2-E2F7-4DCB-A150-54C9D9E7220B}" srcOrd="0" destOrd="0" presId="urn:microsoft.com/office/officeart/2018/2/layout/IconVerticalSolidList"/>
    <dgm:cxn modelId="{CCE864F9-4944-47BE-A354-C53A8365BDB6}" srcId="{757D95D3-7215-4D5C-B090-2F230933E9E4}" destId="{A1C8350A-436C-470E-A0B3-DA0E1855601C}" srcOrd="2" destOrd="0" parTransId="{17DAA4EC-DF1B-4EB1-A361-E0BF23D02F81}" sibTransId="{3E695347-84C8-4416-9E1F-5044464424A0}"/>
    <dgm:cxn modelId="{FF5077D6-F24D-4F27-AE8D-74879813E775}" type="presParOf" srcId="{B3B877C2-E2F7-4DCB-A150-54C9D9E7220B}" destId="{BF63ABF1-6BB1-4FAB-AE24-6BC03AC8BEDE}" srcOrd="0" destOrd="0" presId="urn:microsoft.com/office/officeart/2018/2/layout/IconVerticalSolidList"/>
    <dgm:cxn modelId="{B5BAB484-0751-42C6-9D82-194CCCFC31F8}" type="presParOf" srcId="{BF63ABF1-6BB1-4FAB-AE24-6BC03AC8BEDE}" destId="{91CD86D9-4F34-4A19-9F20-2F19A30D3F5F}" srcOrd="0" destOrd="0" presId="urn:microsoft.com/office/officeart/2018/2/layout/IconVerticalSolidList"/>
    <dgm:cxn modelId="{1180919A-9F9D-432C-BBFE-0E1C12EDEE88}" type="presParOf" srcId="{BF63ABF1-6BB1-4FAB-AE24-6BC03AC8BEDE}" destId="{3B4B65E5-4753-4633-A1D3-061878CDBA23}" srcOrd="1" destOrd="0" presId="urn:microsoft.com/office/officeart/2018/2/layout/IconVerticalSolidList"/>
    <dgm:cxn modelId="{EB9320E3-4A17-49D7-BF45-9EB99CE4FCB1}" type="presParOf" srcId="{BF63ABF1-6BB1-4FAB-AE24-6BC03AC8BEDE}" destId="{7C293923-F22D-4229-AEC3-DA7135D2C1FA}" srcOrd="2" destOrd="0" presId="urn:microsoft.com/office/officeart/2018/2/layout/IconVerticalSolidList"/>
    <dgm:cxn modelId="{43035212-8192-4838-A0DF-E566E78CD8B6}" type="presParOf" srcId="{BF63ABF1-6BB1-4FAB-AE24-6BC03AC8BEDE}" destId="{EDEFD745-89CB-4337-BE5C-359A78DA9B58}" srcOrd="3" destOrd="0" presId="urn:microsoft.com/office/officeart/2018/2/layout/IconVerticalSolidList"/>
    <dgm:cxn modelId="{5CC86184-BF1F-471B-AEE1-BCB77F388DE1}" type="presParOf" srcId="{B3B877C2-E2F7-4DCB-A150-54C9D9E7220B}" destId="{3F07F5A9-6E84-4E0B-8AC9-71A676F2A976}" srcOrd="1" destOrd="0" presId="urn:microsoft.com/office/officeart/2018/2/layout/IconVerticalSolidList"/>
    <dgm:cxn modelId="{F330F72B-9769-4406-A71F-BE0714B78373}" type="presParOf" srcId="{B3B877C2-E2F7-4DCB-A150-54C9D9E7220B}" destId="{2E120DDC-D07F-42F2-A20A-D0757CC9BE28}" srcOrd="2" destOrd="0" presId="urn:microsoft.com/office/officeart/2018/2/layout/IconVerticalSolidList"/>
    <dgm:cxn modelId="{B7939C45-47CE-458A-9058-5A5EE991CCC1}" type="presParOf" srcId="{2E120DDC-D07F-42F2-A20A-D0757CC9BE28}" destId="{4DDC4142-3DEE-42C0-AEBB-C44EF4CABF05}" srcOrd="0" destOrd="0" presId="urn:microsoft.com/office/officeart/2018/2/layout/IconVerticalSolidList"/>
    <dgm:cxn modelId="{F18016CB-8C55-4E33-A84F-F34B39AC9BFB}" type="presParOf" srcId="{2E120DDC-D07F-42F2-A20A-D0757CC9BE28}" destId="{A197D98D-E284-4E46-85F0-0F6CA5F0EE59}" srcOrd="1" destOrd="0" presId="urn:microsoft.com/office/officeart/2018/2/layout/IconVerticalSolidList"/>
    <dgm:cxn modelId="{017937AA-BB51-4ABB-9D77-E40F77EA16C9}" type="presParOf" srcId="{2E120DDC-D07F-42F2-A20A-D0757CC9BE28}" destId="{C8EE6B40-7B22-48C2-B8D8-7E6A3A135DCC}" srcOrd="2" destOrd="0" presId="urn:microsoft.com/office/officeart/2018/2/layout/IconVerticalSolidList"/>
    <dgm:cxn modelId="{6A98911A-37F1-414D-ADFE-9B3766902FAA}" type="presParOf" srcId="{2E120DDC-D07F-42F2-A20A-D0757CC9BE28}" destId="{8CE0EE3A-6AD5-4F5A-B1B7-050771C1DF88}" srcOrd="3" destOrd="0" presId="urn:microsoft.com/office/officeart/2018/2/layout/IconVerticalSolidList"/>
    <dgm:cxn modelId="{C7052579-1CEB-4628-9329-92C8BD79A898}" type="presParOf" srcId="{B3B877C2-E2F7-4DCB-A150-54C9D9E7220B}" destId="{336FA8A6-C80E-47FA-9A54-5A31A8C2D2C8}" srcOrd="3" destOrd="0" presId="urn:microsoft.com/office/officeart/2018/2/layout/IconVerticalSolidList"/>
    <dgm:cxn modelId="{3E7E7C5B-CC74-439B-86AC-6A0D5FD1130A}" type="presParOf" srcId="{B3B877C2-E2F7-4DCB-A150-54C9D9E7220B}" destId="{623BEFFC-D2CE-451C-8A66-38B1133B04E6}" srcOrd="4" destOrd="0" presId="urn:microsoft.com/office/officeart/2018/2/layout/IconVerticalSolidList"/>
    <dgm:cxn modelId="{BA7A36AD-23E1-4352-AD19-06B7BA2E6735}" type="presParOf" srcId="{623BEFFC-D2CE-451C-8A66-38B1133B04E6}" destId="{A5F2F643-A7A4-485E-B2F3-5824501F6AD6}" srcOrd="0" destOrd="0" presId="urn:microsoft.com/office/officeart/2018/2/layout/IconVerticalSolidList"/>
    <dgm:cxn modelId="{96919A80-67A5-477C-ACD8-CE8347FECE57}" type="presParOf" srcId="{623BEFFC-D2CE-451C-8A66-38B1133B04E6}" destId="{7BF40E29-CB6E-4669-B91B-D1E1865A2AB8}" srcOrd="1" destOrd="0" presId="urn:microsoft.com/office/officeart/2018/2/layout/IconVerticalSolidList"/>
    <dgm:cxn modelId="{121E1705-DAE8-4768-9F18-A8F3731F8062}" type="presParOf" srcId="{623BEFFC-D2CE-451C-8A66-38B1133B04E6}" destId="{54AB989C-CAF0-4F19-93DE-4A5F92F6463A}" srcOrd="2" destOrd="0" presId="urn:microsoft.com/office/officeart/2018/2/layout/IconVerticalSolidList"/>
    <dgm:cxn modelId="{EA607DBA-A647-4F22-B13C-9D01A65753FE}" type="presParOf" srcId="{623BEFFC-D2CE-451C-8A66-38B1133B04E6}" destId="{0B53B275-B737-4509-94DA-4FD619E555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E291B-5AA8-435C-9EAD-3A64A258593E}">
      <dsp:nvSpPr>
        <dsp:cNvPr id="0" name=""/>
        <dsp:cNvSpPr/>
      </dsp:nvSpPr>
      <dsp:spPr>
        <a:xfrm>
          <a:off x="402550" y="1992"/>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Categoría SCIAN: 335 – Fabricación de aparatos eléctricos de uso doméstico.</a:t>
          </a:r>
          <a:endParaRPr lang="en-US" sz="1900" kern="1200"/>
        </a:p>
      </dsp:txBody>
      <dsp:txXfrm>
        <a:off x="402550" y="1992"/>
        <a:ext cx="3034531" cy="1820718"/>
      </dsp:txXfrm>
    </dsp:sp>
    <dsp:sp modelId="{22301667-CE63-49A4-8EA3-2C72120CDF39}">
      <dsp:nvSpPr>
        <dsp:cNvPr id="0" name=""/>
        <dsp:cNvSpPr/>
      </dsp:nvSpPr>
      <dsp:spPr>
        <a:xfrm>
          <a:off x="3740534" y="1992"/>
          <a:ext cx="3034531" cy="182071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Tamaño: 35 millones de hogares de alto consumo y 4.1 millones de PYMES (INEGI, 2022-2023).</a:t>
          </a:r>
          <a:endParaRPr lang="en-US" sz="1900" kern="1200"/>
        </a:p>
      </dsp:txBody>
      <dsp:txXfrm>
        <a:off x="3740534" y="1992"/>
        <a:ext cx="3034531" cy="1820718"/>
      </dsp:txXfrm>
    </dsp:sp>
    <dsp:sp modelId="{F1725AA9-3559-40E0-AA7C-D464A7780872}">
      <dsp:nvSpPr>
        <dsp:cNvPr id="0" name=""/>
        <dsp:cNvSpPr/>
      </dsp:nvSpPr>
      <dsp:spPr>
        <a:xfrm>
          <a:off x="7078518" y="1992"/>
          <a:ext cx="3034531" cy="1820718"/>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Crecimiento: IoT y Smart Home en México crecen 12% anual (Statista, 2023).</a:t>
          </a:r>
          <a:endParaRPr lang="en-US" sz="1900" kern="1200"/>
        </a:p>
      </dsp:txBody>
      <dsp:txXfrm>
        <a:off x="7078518" y="1992"/>
        <a:ext cx="3034531" cy="1820718"/>
      </dsp:txXfrm>
    </dsp:sp>
    <dsp:sp modelId="{30B85669-458F-4B81-A1EA-9B7DAEC23604}">
      <dsp:nvSpPr>
        <dsp:cNvPr id="0" name=""/>
        <dsp:cNvSpPr/>
      </dsp:nvSpPr>
      <dsp:spPr>
        <a:xfrm>
          <a:off x="402550" y="2126164"/>
          <a:ext cx="3034531" cy="1820718"/>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Tendencias: hogares inteligentes, eficiencia energética, conciencia ambiental.</a:t>
          </a:r>
          <a:endParaRPr lang="en-US" sz="1900" kern="1200"/>
        </a:p>
      </dsp:txBody>
      <dsp:txXfrm>
        <a:off x="402550" y="2126164"/>
        <a:ext cx="3034531" cy="1820718"/>
      </dsp:txXfrm>
    </dsp:sp>
    <dsp:sp modelId="{0CA9A8A3-6547-4D46-AB9A-BC3FF10CFE42}">
      <dsp:nvSpPr>
        <dsp:cNvPr id="0" name=""/>
        <dsp:cNvSpPr/>
      </dsp:nvSpPr>
      <dsp:spPr>
        <a:xfrm>
          <a:off x="3740534" y="2126164"/>
          <a:ext cx="3034531" cy="1820718"/>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Competencia: TP-Link, Xiaomi, Amazon (enchufes $2,000–$3,000, funciones limitadas).</a:t>
          </a:r>
          <a:endParaRPr lang="en-US" sz="1900" kern="1200"/>
        </a:p>
      </dsp:txBody>
      <dsp:txXfrm>
        <a:off x="3740534" y="2126164"/>
        <a:ext cx="3034531" cy="1820718"/>
      </dsp:txXfrm>
    </dsp:sp>
    <dsp:sp modelId="{414A82D9-EDEF-474C-BFB2-4FEB1B9A8B58}">
      <dsp:nvSpPr>
        <dsp:cNvPr id="0" name=""/>
        <dsp:cNvSpPr/>
      </dsp:nvSpPr>
      <dsp:spPr>
        <a:xfrm>
          <a:off x="7078518" y="2126164"/>
          <a:ext cx="3034531" cy="1820718"/>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MX" sz="1900" kern="1200"/>
            <a:t>Ventaja </a:t>
          </a:r>
          <a:r>
            <a:rPr lang="es-MX" sz="1900" kern="1200" err="1"/>
            <a:t>Wattsense</a:t>
          </a:r>
          <a:r>
            <a:rPr lang="es-MX" sz="1900" kern="1200"/>
            <a:t>: costo-beneficio superior, Predicción de consumo, alertas y recomendaciones personalizadas.</a:t>
          </a:r>
          <a:endParaRPr lang="en-US" sz="1900" kern="1200"/>
        </a:p>
      </dsp:txBody>
      <dsp:txXfrm>
        <a:off x="7078518" y="2126164"/>
        <a:ext cx="3034531" cy="18207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F25C27-52EE-49C2-9D2B-D7FEEDCC7A93}">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CF9DE8-671C-4735-882E-37732A52053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4DD9A4-0952-4AA7-B3B0-8341382010E3}">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90000"/>
            </a:lnSpc>
            <a:spcBef>
              <a:spcPct val="0"/>
            </a:spcBef>
            <a:spcAft>
              <a:spcPct val="35000"/>
            </a:spcAft>
            <a:buNone/>
          </a:pPr>
          <a:r>
            <a:rPr lang="es-MX" sz="2100" kern="1200"/>
            <a:t>Nuestro plan de negocios se centra en una estrategia de accesibilidad y escalabilidad.</a:t>
          </a:r>
          <a:endParaRPr lang="en-US" sz="2100" kern="1200"/>
        </a:p>
      </dsp:txBody>
      <dsp:txXfrm>
        <a:off x="1437631" y="531"/>
        <a:ext cx="9077968" cy="1244702"/>
      </dsp:txXfrm>
    </dsp:sp>
    <dsp:sp modelId="{29A23936-C2E4-4DCF-B29F-B003F9AC5873}">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B67BBF-D640-44D2-A28F-3617811FDA2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A930CB-C3CF-4BC6-B49C-E0AB055A1541}">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90000"/>
            </a:lnSpc>
            <a:spcBef>
              <a:spcPct val="0"/>
            </a:spcBef>
            <a:spcAft>
              <a:spcPct val="35000"/>
            </a:spcAft>
            <a:buNone/>
          </a:pPr>
          <a:r>
            <a:rPr lang="es-MX" sz="2100" kern="1200"/>
            <a:t>Descripción de la empresa: Somos una startup tecnológica enfocada en desarrollar soluciones de eficiencia energética para el mercado residencial y de PYMEs en México.</a:t>
          </a:r>
          <a:endParaRPr lang="en-US" sz="2100" kern="1200"/>
        </a:p>
      </dsp:txBody>
      <dsp:txXfrm>
        <a:off x="1437631" y="1556410"/>
        <a:ext cx="9077968" cy="1244702"/>
      </dsp:txXfrm>
    </dsp:sp>
    <dsp:sp modelId="{785E41A8-DA93-4143-A69A-E6B51F529F63}">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0B2473-FF08-4EA1-AF2C-A723D291694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04BE37-A17F-4551-8DE0-46F413461F19}">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90000"/>
            </a:lnSpc>
            <a:spcBef>
              <a:spcPct val="0"/>
            </a:spcBef>
            <a:spcAft>
              <a:spcPct val="35000"/>
            </a:spcAft>
            <a:buNone/>
          </a:pPr>
          <a:r>
            <a:rPr lang="es-MX" sz="2100" kern="1200"/>
            <a:t>Estrategia de Marketing: Nos enfocaremos en canales digitales para educar al mercado sobre los beneficios del monitoreo energético, ofreciendo una solución de bajo costo inicial con un rápido retorno de inversión</a:t>
          </a:r>
          <a:endParaRPr lang="en-US" sz="2100" kern="1200"/>
        </a:p>
      </dsp:txBody>
      <dsp:txXfrm>
        <a:off x="1437631" y="3112289"/>
        <a:ext cx="9077968" cy="1244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8FFB9-9B6D-45CE-879B-4E92C738F48C}">
      <dsp:nvSpPr>
        <dsp:cNvPr id="0" name=""/>
        <dsp:cNvSpPr/>
      </dsp:nvSpPr>
      <dsp:spPr>
        <a:xfrm>
          <a:off x="231520" y="207513"/>
          <a:ext cx="1371985" cy="137198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5564A6-5AE5-4D0B-BB9F-C59FC8292AEA}">
      <dsp:nvSpPr>
        <dsp:cNvPr id="0" name=""/>
        <dsp:cNvSpPr/>
      </dsp:nvSpPr>
      <dsp:spPr>
        <a:xfrm>
          <a:off x="519637" y="495630"/>
          <a:ext cx="795751" cy="795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CD3FCE9-EE08-45F7-945F-9CFAB1D3FF3F}">
      <dsp:nvSpPr>
        <dsp:cNvPr id="0" name=""/>
        <dsp:cNvSpPr/>
      </dsp:nvSpPr>
      <dsp:spPr>
        <a:xfrm>
          <a:off x="1897502" y="207513"/>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s-MX" sz="1600" kern="1200"/>
            <a:t>Se ha construido y validado un prototipo físico funcional que materializa el concepto de </a:t>
          </a:r>
          <a:r>
            <a:rPr lang="es-MX" sz="1600" kern="1200" err="1"/>
            <a:t>WattSense</a:t>
          </a:r>
          <a:r>
            <a:rPr lang="es-MX" sz="1600" kern="1200"/>
            <a:t>. Este prototipo integra:</a:t>
          </a:r>
          <a:endParaRPr lang="en-US" sz="1600" kern="1200"/>
        </a:p>
      </dsp:txBody>
      <dsp:txXfrm>
        <a:off x="1897502" y="207513"/>
        <a:ext cx="3233964" cy="1371985"/>
      </dsp:txXfrm>
    </dsp:sp>
    <dsp:sp modelId="{EC88CA1D-31FB-4503-B4F8-C03B5D4517DB}">
      <dsp:nvSpPr>
        <dsp:cNvPr id="0" name=""/>
        <dsp:cNvSpPr/>
      </dsp:nvSpPr>
      <dsp:spPr>
        <a:xfrm>
          <a:off x="5694960" y="207513"/>
          <a:ext cx="1371985" cy="137198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569E74-BC77-4F70-BC2E-6D8499D6A097}">
      <dsp:nvSpPr>
        <dsp:cNvPr id="0" name=""/>
        <dsp:cNvSpPr/>
      </dsp:nvSpPr>
      <dsp:spPr>
        <a:xfrm>
          <a:off x="5983077" y="495630"/>
          <a:ext cx="795751" cy="795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7B18A9-E7EE-4DBA-88CC-350281A9E0ED}">
      <dsp:nvSpPr>
        <dsp:cNvPr id="0" name=""/>
        <dsp:cNvSpPr/>
      </dsp:nvSpPr>
      <dsp:spPr>
        <a:xfrm>
          <a:off x="7360942" y="207513"/>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s-MX" sz="1600" kern="1200"/>
            <a:t>Hardware: Un microcontrolador ESP32 junto a sensores de corriente, voltaje y un </a:t>
          </a:r>
          <a:r>
            <a:rPr lang="es-MX" sz="1600" kern="1200" err="1"/>
            <a:t>elay</a:t>
          </a:r>
          <a:r>
            <a:rPr lang="es-MX" sz="1600" kern="1200"/>
            <a:t>, que capturan datos de consumo eléctrico directamente de la línea.</a:t>
          </a:r>
          <a:endParaRPr lang="en-US" sz="1600" kern="1200"/>
        </a:p>
      </dsp:txBody>
      <dsp:txXfrm>
        <a:off x="7360942" y="207513"/>
        <a:ext cx="3233964" cy="1371985"/>
      </dsp:txXfrm>
    </dsp:sp>
    <dsp:sp modelId="{C7B8FB9E-22FB-443B-B5E1-1F2857B271B0}">
      <dsp:nvSpPr>
        <dsp:cNvPr id="0" name=""/>
        <dsp:cNvSpPr/>
      </dsp:nvSpPr>
      <dsp:spPr>
        <a:xfrm>
          <a:off x="231520" y="2452790"/>
          <a:ext cx="1371985" cy="137198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FBE8D-01BE-4C1E-B5D9-37F6DFE9D50A}">
      <dsp:nvSpPr>
        <dsp:cNvPr id="0" name=""/>
        <dsp:cNvSpPr/>
      </dsp:nvSpPr>
      <dsp:spPr>
        <a:xfrm>
          <a:off x="519637" y="2740907"/>
          <a:ext cx="795751" cy="795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FD3A4D-CF95-4EE7-BF5C-55F90C33013E}">
      <dsp:nvSpPr>
        <dsp:cNvPr id="0" name=""/>
        <dsp:cNvSpPr/>
      </dsp:nvSpPr>
      <dsp:spPr>
        <a:xfrm>
          <a:off x="1897502" y="2452790"/>
          <a:ext cx="3233964" cy="1371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s-MX" sz="1600" kern="1200"/>
            <a:t>Validación de Datos: El prototipo ha demostrado su capacidad para medir y transmitir datos de forma fiable a nuestra plataforma, pasando de la teoría a la práctica.</a:t>
          </a:r>
          <a:endParaRPr lang="en-US" sz="1600" kern="1200"/>
        </a:p>
      </dsp:txBody>
      <dsp:txXfrm>
        <a:off x="1897502" y="2452790"/>
        <a:ext cx="3233964" cy="1371985"/>
      </dsp:txXfrm>
    </dsp:sp>
    <dsp:sp modelId="{C1F66E26-F2CF-438A-9B5F-F520D9FACF68}">
      <dsp:nvSpPr>
        <dsp:cNvPr id="0" name=""/>
        <dsp:cNvSpPr/>
      </dsp:nvSpPr>
      <dsp:spPr>
        <a:xfrm>
          <a:off x="5694960" y="2452790"/>
          <a:ext cx="1371985" cy="137198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F51450-481A-4B62-BD8F-881FD4EC4412}">
      <dsp:nvSpPr>
        <dsp:cNvPr id="0" name=""/>
        <dsp:cNvSpPr/>
      </dsp:nvSpPr>
      <dsp:spPr>
        <a:xfrm>
          <a:off x="5983077" y="2740907"/>
          <a:ext cx="795751" cy="7957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FCFDC1-FE12-4A81-A000-20F668956B9A}">
      <dsp:nvSpPr>
        <dsp:cNvPr id="0" name=""/>
        <dsp:cNvSpPr/>
      </dsp:nvSpPr>
      <dsp:spPr>
        <a:xfrm>
          <a:off x="7259541" y="2292275"/>
          <a:ext cx="3436766" cy="169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711200">
            <a:lnSpc>
              <a:spcPct val="90000"/>
            </a:lnSpc>
            <a:spcBef>
              <a:spcPct val="0"/>
            </a:spcBef>
            <a:spcAft>
              <a:spcPct val="35000"/>
            </a:spcAft>
            <a:buNone/>
          </a:pPr>
          <a:r>
            <a:rPr lang="es-MX" sz="1600" b="0" kern="1200"/>
            <a:t>Plataforma Operativa:  Nuestro </a:t>
          </a:r>
          <a:r>
            <a:rPr lang="es-MX" sz="1600" b="0" kern="1200" err="1"/>
            <a:t>backend</a:t>
          </a:r>
          <a:r>
            <a:rPr lang="es-MX" sz="1600" b="0" kern="1200"/>
            <a:t>, desarrollado en Python con el </a:t>
          </a:r>
          <a:r>
            <a:rPr lang="es-MX" sz="1600" b="0" kern="1200" err="1"/>
            <a:t>framework</a:t>
          </a:r>
          <a:r>
            <a:rPr lang="es-MX" sz="1600" b="0" kern="1200"/>
            <a:t> </a:t>
          </a:r>
          <a:r>
            <a:rPr lang="es-MX" sz="1600" b="0" kern="1200" err="1"/>
            <a:t>Flask</a:t>
          </a:r>
          <a:r>
            <a:rPr lang="es-MX" sz="1600" b="0" kern="1200"/>
            <a:t>, procesa los datos empíricos. Estos son visualizados en una interfaz web que genera alertas y predicciones basadas en el consumo real medido.</a:t>
          </a:r>
          <a:endParaRPr lang="en-US" sz="1600" b="0" kern="1200"/>
        </a:p>
      </dsp:txBody>
      <dsp:txXfrm>
        <a:off x="7259541" y="2292275"/>
        <a:ext cx="3436766" cy="1693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379E1-E7C3-43C7-9849-9405368E5DB8}">
      <dsp:nvSpPr>
        <dsp:cNvPr id="0" name=""/>
        <dsp:cNvSpPr/>
      </dsp:nvSpPr>
      <dsp:spPr>
        <a:xfrm>
          <a:off x="0" y="351817"/>
          <a:ext cx="6900512" cy="2391772"/>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s-MX" sz="1700" kern="1200">
              <a:latin typeface="Aptos" panose="02110004020202020204"/>
              <a:ea typeface="+mn-ea"/>
              <a:cs typeface="+mn-cs"/>
            </a:rPr>
            <a:t>Se enfocará en la producción inicial, estableciendo una capacidad de ensamblaje de 4 unidades por día, para alcanzar un total de 80 unidades mensuales. La operación diaria se centrará en un control de calidad para esta producción, el soporte técnico para los primeros usuarios y la mejora continua de la plataforma de software.</a:t>
          </a:r>
          <a:endParaRPr lang="en-US" sz="1700" kern="1200">
            <a:latin typeface="Aptos" panose="02110004020202020204"/>
            <a:ea typeface="+mn-ea"/>
            <a:cs typeface="+mn-cs"/>
          </a:endParaRPr>
        </a:p>
      </dsp:txBody>
      <dsp:txXfrm>
        <a:off x="116757" y="468574"/>
        <a:ext cx="6666998" cy="2158258"/>
      </dsp:txXfrm>
    </dsp:sp>
    <dsp:sp modelId="{88F57056-D9C5-4566-A755-DDDDC0018329}">
      <dsp:nvSpPr>
        <dsp:cNvPr id="0" name=""/>
        <dsp:cNvSpPr/>
      </dsp:nvSpPr>
      <dsp:spPr>
        <a:xfrm>
          <a:off x="0" y="2792550"/>
          <a:ext cx="6900512" cy="2391772"/>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s-MX" sz="1700" kern="1200">
              <a:latin typeface="Aptos" panose="02110004020202020204"/>
              <a:ea typeface="+mn-ea"/>
              <a:cs typeface="+mn-cs"/>
            </a:rPr>
            <a:t>Costo de producción de $1015 MXN por unidad y un precio de venta final de $1,300 MXN. Manteniendo la inversión inicial de $220,000 MXN. 
Retorno de Inversión (ROI) proyectado para los primeros cuatro meses es del 4%. Aunque es un retorno más conservador, este ROI positivo en la fase inicial, junto a un margen de ganancia superior al 30% por unidad, demuestra la viabilidad económica del proyecto y sienta las bases para la optimización de costos a mayor escala.</a:t>
          </a:r>
          <a:endParaRPr lang="en-US" sz="1700" kern="1200">
            <a:latin typeface="Aptos" panose="02110004020202020204"/>
            <a:ea typeface="+mn-ea"/>
            <a:cs typeface="+mn-cs"/>
          </a:endParaRPr>
        </a:p>
      </dsp:txBody>
      <dsp:txXfrm>
        <a:off x="116757" y="2909307"/>
        <a:ext cx="6666998" cy="2158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D86D9-4F34-4A19-9F20-2F19A30D3F5F}">
      <dsp:nvSpPr>
        <dsp:cNvPr id="0" name=""/>
        <dsp:cNvSpPr/>
      </dsp:nvSpPr>
      <dsp:spPr>
        <a:xfrm>
          <a:off x="0" y="675"/>
          <a:ext cx="6900512" cy="158136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4B65E5-4753-4633-A1D3-061878CDBA23}">
      <dsp:nvSpPr>
        <dsp:cNvPr id="0" name=""/>
        <dsp:cNvSpPr/>
      </dsp:nvSpPr>
      <dsp:spPr>
        <a:xfrm>
          <a:off x="478363" y="356483"/>
          <a:ext cx="869752" cy="8697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EFD745-89CB-4337-BE5C-359A78DA9B58}">
      <dsp:nvSpPr>
        <dsp:cNvPr id="0" name=""/>
        <dsp:cNvSpPr/>
      </dsp:nvSpPr>
      <dsp:spPr>
        <a:xfrm>
          <a:off x="1826480" y="675"/>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800100">
            <a:lnSpc>
              <a:spcPct val="90000"/>
            </a:lnSpc>
            <a:spcBef>
              <a:spcPct val="0"/>
            </a:spcBef>
            <a:spcAft>
              <a:spcPct val="35000"/>
            </a:spcAft>
            <a:buNone/>
          </a:pPr>
          <a:r>
            <a:rPr lang="es-MX" sz="1800" kern="1200"/>
            <a:t>Wattsense: cuida tu bolsillo, protege tus aparatos y controla tu energía, predice consumos en las próximas 24 horas y manda alertas y recomencaiones personalizadas.</a:t>
          </a:r>
          <a:endParaRPr lang="en-US" sz="1800" kern="1200"/>
        </a:p>
      </dsp:txBody>
      <dsp:txXfrm>
        <a:off x="1826480" y="675"/>
        <a:ext cx="5074031" cy="1581368"/>
      </dsp:txXfrm>
    </dsp:sp>
    <dsp:sp modelId="{4DDC4142-3DEE-42C0-AEBB-C44EF4CABF05}">
      <dsp:nvSpPr>
        <dsp:cNvPr id="0" name=""/>
        <dsp:cNvSpPr/>
      </dsp:nvSpPr>
      <dsp:spPr>
        <a:xfrm>
          <a:off x="0" y="1977386"/>
          <a:ext cx="6900512" cy="158136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7D98D-E284-4E46-85F0-0F6CA5F0EE59}">
      <dsp:nvSpPr>
        <dsp:cNvPr id="0" name=""/>
        <dsp:cNvSpPr/>
      </dsp:nvSpPr>
      <dsp:spPr>
        <a:xfrm>
          <a:off x="478363" y="2333194"/>
          <a:ext cx="869752" cy="8697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E0EE3A-6AD5-4F5A-B1B7-050771C1DF88}">
      <dsp:nvSpPr>
        <dsp:cNvPr id="0" name=""/>
        <dsp:cNvSpPr/>
      </dsp:nvSpPr>
      <dsp:spPr>
        <a:xfrm>
          <a:off x="1826480" y="197738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800100">
            <a:lnSpc>
              <a:spcPct val="90000"/>
            </a:lnSpc>
            <a:spcBef>
              <a:spcPct val="0"/>
            </a:spcBef>
            <a:spcAft>
              <a:spcPct val="35000"/>
            </a:spcAft>
            <a:buNone/>
          </a:pPr>
          <a:r>
            <a:rPr lang="es-MX" sz="1800" kern="1200"/>
            <a:t>Accesible, confiable y tecnológico para hogares, negocios y escuelas.</a:t>
          </a:r>
          <a:endParaRPr lang="en-US" sz="1800" kern="1200"/>
        </a:p>
      </dsp:txBody>
      <dsp:txXfrm>
        <a:off x="1826480" y="1977386"/>
        <a:ext cx="5074031" cy="1581368"/>
      </dsp:txXfrm>
    </dsp:sp>
    <dsp:sp modelId="{A5F2F643-A7A4-485E-B2F3-5824501F6AD6}">
      <dsp:nvSpPr>
        <dsp:cNvPr id="0" name=""/>
        <dsp:cNvSpPr/>
      </dsp:nvSpPr>
      <dsp:spPr>
        <a:xfrm>
          <a:off x="0" y="3954096"/>
          <a:ext cx="6900512" cy="158136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F40E29-CB6E-4669-B91B-D1E1865A2AB8}">
      <dsp:nvSpPr>
        <dsp:cNvPr id="0" name=""/>
        <dsp:cNvSpPr/>
      </dsp:nvSpPr>
      <dsp:spPr>
        <a:xfrm>
          <a:off x="478363" y="4309904"/>
          <a:ext cx="869752" cy="8697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53B275-B737-4509-94DA-4FD619E5550B}">
      <dsp:nvSpPr>
        <dsp:cNvPr id="0" name=""/>
        <dsp:cNvSpPr/>
      </dsp:nvSpPr>
      <dsp:spPr>
        <a:xfrm>
          <a:off x="1826480" y="3954096"/>
          <a:ext cx="5074031" cy="1581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361" tIns="167361" rIns="167361" bIns="167361" numCol="1" spcCol="1270" anchor="ctr" anchorCtr="0">
          <a:noAutofit/>
        </a:bodyPr>
        <a:lstStyle/>
        <a:p>
          <a:pPr marL="0" lvl="0" indent="0" algn="l" defTabSz="800100">
            <a:lnSpc>
              <a:spcPct val="90000"/>
            </a:lnSpc>
            <a:spcBef>
              <a:spcPct val="0"/>
            </a:spcBef>
            <a:spcAft>
              <a:spcPct val="35000"/>
            </a:spcAft>
            <a:buNone/>
          </a:pPr>
          <a:r>
            <a:rPr lang="es-MX" sz="1800" kern="1200"/>
            <a:t>Listo para escalar en ferias, congresos y alianzas locales.</a:t>
          </a:r>
          <a:endParaRPr lang="en-US" sz="1800" kern="1200"/>
        </a:p>
      </dsp:txBody>
      <dsp:txXfrm>
        <a:off x="1826480" y="3954096"/>
        <a:ext cx="5074031" cy="15813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561B9E-0865-4046-8708-5A37A9610DF5}" type="datetimeFigureOut">
              <a:rPr lang="es-MX" smtClean="0"/>
              <a:t>25/09/2025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345DA-579B-476A-BB30-30314F9EFFB3}" type="slidenum">
              <a:rPr lang="es-MX" smtClean="0"/>
              <a:t>‹#›</a:t>
            </a:fld>
            <a:endParaRPr lang="es-MX"/>
          </a:p>
        </p:txBody>
      </p:sp>
    </p:spTree>
    <p:extLst>
      <p:ext uri="{BB962C8B-B14F-4D97-AF65-F5344CB8AC3E}">
        <p14:creationId xmlns:p14="http://schemas.microsoft.com/office/powerpoint/2010/main" val="3824954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6CD345DA-579B-476A-BB30-30314F9EFFB3}" type="slidenum">
              <a:rPr lang="es-MX" smtClean="0"/>
              <a:t>4</a:t>
            </a:fld>
            <a:endParaRPr lang="es-MX"/>
          </a:p>
        </p:txBody>
      </p:sp>
    </p:spTree>
    <p:extLst>
      <p:ext uri="{BB962C8B-B14F-4D97-AF65-F5344CB8AC3E}">
        <p14:creationId xmlns:p14="http://schemas.microsoft.com/office/powerpoint/2010/main" val="141477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9ABA87-7DC8-5D7A-96E1-44253AAE723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B995299-01FC-003B-630B-355883D0DE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5BD365F3-01B0-C9C0-9030-5022211672F7}"/>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5" name="Marcador de pie de página 4">
            <a:extLst>
              <a:ext uri="{FF2B5EF4-FFF2-40B4-BE49-F238E27FC236}">
                <a16:creationId xmlns:a16="http://schemas.microsoft.com/office/drawing/2014/main" id="{37EEF58C-5E74-3E71-BE00-3555E0B025A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29DF954-A4ED-0CBA-E96B-37CD1774800A}"/>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1483024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726D6-13CE-9BFF-6672-5E52C12FC12D}"/>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A38D1E7-BF33-317A-77C2-CC1D8C22FE8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00A7FDA-3479-CC1A-1163-8C1367D90D3C}"/>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5" name="Marcador de pie de página 4">
            <a:extLst>
              <a:ext uri="{FF2B5EF4-FFF2-40B4-BE49-F238E27FC236}">
                <a16:creationId xmlns:a16="http://schemas.microsoft.com/office/drawing/2014/main" id="{4E2C33A1-2D73-8B69-C5E7-AE1CE01D32E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A58EDCC-9DC5-91E5-7359-0243ECE515C6}"/>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361218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D24B54F-821B-9536-B119-F67D3DC443D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790B17F2-BFA7-42D7-9A3B-A0B34C0AC4B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B89D486-B8C7-5F63-8566-0681E160C626}"/>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5" name="Marcador de pie de página 4">
            <a:extLst>
              <a:ext uri="{FF2B5EF4-FFF2-40B4-BE49-F238E27FC236}">
                <a16:creationId xmlns:a16="http://schemas.microsoft.com/office/drawing/2014/main" id="{5C2B971E-3452-9A2C-14C0-FCDF5681CD56}"/>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9055968-E476-36C3-B470-7104F17772FE}"/>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2265165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3C099E-6419-09C4-CF71-9C9C53C6AF6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C531DAB-B300-CC1C-F05A-6587FABAC60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7F48A1B-F321-F266-BAC1-6F39CBACD301}"/>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5" name="Marcador de pie de página 4">
            <a:extLst>
              <a:ext uri="{FF2B5EF4-FFF2-40B4-BE49-F238E27FC236}">
                <a16:creationId xmlns:a16="http://schemas.microsoft.com/office/drawing/2014/main" id="{922DA76E-5BF8-CD92-1BD3-1B14EA06AF6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38CCFFF9-55B7-B0B8-B3FC-9C324B31BB2F}"/>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1828249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5A8EE-73FC-37F6-A3CF-0ED795DBCA5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1FBA7BB-8558-BEA8-AC7B-3BAE7BAFA9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1DEA5F-5FFD-73EE-E22C-9D4329DA1B7D}"/>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5" name="Marcador de pie de página 4">
            <a:extLst>
              <a:ext uri="{FF2B5EF4-FFF2-40B4-BE49-F238E27FC236}">
                <a16:creationId xmlns:a16="http://schemas.microsoft.com/office/drawing/2014/main" id="{50A46D98-047C-5E09-E790-A0F0C26CBE5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BFBB488-98D3-108F-42A4-D3EC66BB5234}"/>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475088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C3C1D3-E88F-5B34-D9C0-C7AB4F16DB0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268C587-4330-5B76-80E0-FA06883D136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754CD2D4-FEFD-5313-D83A-C6FB3C19A9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5CB97DF7-B22A-D70C-CA68-FE3F07E3EA9F}"/>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6" name="Marcador de pie de página 5">
            <a:extLst>
              <a:ext uri="{FF2B5EF4-FFF2-40B4-BE49-F238E27FC236}">
                <a16:creationId xmlns:a16="http://schemas.microsoft.com/office/drawing/2014/main" id="{B377B883-D6CC-C857-6C73-FDD3B959606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4927C6B-0E40-E5F8-0923-ADFE60416A28}"/>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394390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099413-53A7-686A-4C34-8ADA90EDF95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ECFE600-3114-C269-ACBE-EBEE3C810A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FF71318-F76F-F203-0684-6041B43A816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485FDE1-5D34-75C8-D825-D689AAC63D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84F3C2-F264-D0FE-637B-76FE0B62834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23EDE9E-E50D-36E8-445E-B80840295499}"/>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8" name="Marcador de pie de página 7">
            <a:extLst>
              <a:ext uri="{FF2B5EF4-FFF2-40B4-BE49-F238E27FC236}">
                <a16:creationId xmlns:a16="http://schemas.microsoft.com/office/drawing/2014/main" id="{0D194EF8-A7A7-9C86-DC63-ABCCBAF38E2C}"/>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C964275-C696-01B1-3838-082EB551E6D8}"/>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165963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6D992F-D061-5B88-C121-55BA679794F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5066291-109E-F507-0F37-5BBC833BABBC}"/>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4" name="Marcador de pie de página 3">
            <a:extLst>
              <a:ext uri="{FF2B5EF4-FFF2-40B4-BE49-F238E27FC236}">
                <a16:creationId xmlns:a16="http://schemas.microsoft.com/office/drawing/2014/main" id="{F7E5B2EF-C2DA-6DA8-A6CE-64E3F6ECF786}"/>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7D3751A-C561-5319-AD3E-D7A29BD7DC14}"/>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171458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43EFB9-DFBE-8DD7-57F3-E9FBD92C8682}"/>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3" name="Marcador de pie de página 2">
            <a:extLst>
              <a:ext uri="{FF2B5EF4-FFF2-40B4-BE49-F238E27FC236}">
                <a16:creationId xmlns:a16="http://schemas.microsoft.com/office/drawing/2014/main" id="{11850438-24FC-DB35-07B9-1238AA540397}"/>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3E3493E-295C-CF3E-FFCF-1F0A4DC12B06}"/>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8545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96276A-BF6E-8633-9A19-B9EB9DC000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3E12FF0-9ADA-D527-FAB3-D044C83BB6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872B1566-7BD3-45C4-0775-570C2923F2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9391098-F9FE-FB85-3E03-BC0EB1D8BF6A}"/>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6" name="Marcador de pie de página 5">
            <a:extLst>
              <a:ext uri="{FF2B5EF4-FFF2-40B4-BE49-F238E27FC236}">
                <a16:creationId xmlns:a16="http://schemas.microsoft.com/office/drawing/2014/main" id="{8BCD97F1-38E6-5B3E-4F1E-005CFC241CF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16411D0-198F-8AD2-08A6-0C86CC9E7EE8}"/>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16144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64B94-2114-2522-6EAA-F544E176C4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61299137-80DC-C743-F2DD-F0B22411E9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97117030-C302-46CA-F9B1-3F457AF5A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FC98666-981F-A056-6B18-AB48FC39C576}"/>
              </a:ext>
            </a:extLst>
          </p:cNvPr>
          <p:cNvSpPr>
            <a:spLocks noGrp="1"/>
          </p:cNvSpPr>
          <p:nvPr>
            <p:ph type="dt" sz="half" idx="10"/>
          </p:nvPr>
        </p:nvSpPr>
        <p:spPr/>
        <p:txBody>
          <a:bodyPr/>
          <a:lstStyle/>
          <a:p>
            <a:fld id="{D3DA7303-B05D-49D6-A8F6-B966B7B6743A}" type="datetimeFigureOut">
              <a:rPr lang="es-MX" smtClean="0"/>
              <a:t>25/09/2025</a:t>
            </a:fld>
            <a:endParaRPr lang="es-MX"/>
          </a:p>
        </p:txBody>
      </p:sp>
      <p:sp>
        <p:nvSpPr>
          <p:cNvPr id="6" name="Marcador de pie de página 5">
            <a:extLst>
              <a:ext uri="{FF2B5EF4-FFF2-40B4-BE49-F238E27FC236}">
                <a16:creationId xmlns:a16="http://schemas.microsoft.com/office/drawing/2014/main" id="{4B510A00-551D-126B-B303-24ED0550836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DC04AE-2984-A340-D638-5D2AA8B321AD}"/>
              </a:ext>
            </a:extLst>
          </p:cNvPr>
          <p:cNvSpPr>
            <a:spLocks noGrp="1"/>
          </p:cNvSpPr>
          <p:nvPr>
            <p:ph type="sldNum" sz="quarter" idx="12"/>
          </p:nvPr>
        </p:nvSpPr>
        <p:spPr/>
        <p:txBody>
          <a:bodyPr/>
          <a:lstStyle/>
          <a:p>
            <a:fld id="{9F5BEB68-7454-43E4-90BF-E3048428A8A3}" type="slidenum">
              <a:rPr lang="es-MX" smtClean="0"/>
              <a:t>‹#›</a:t>
            </a:fld>
            <a:endParaRPr lang="es-MX"/>
          </a:p>
        </p:txBody>
      </p:sp>
    </p:spTree>
    <p:extLst>
      <p:ext uri="{BB962C8B-B14F-4D97-AF65-F5344CB8AC3E}">
        <p14:creationId xmlns:p14="http://schemas.microsoft.com/office/powerpoint/2010/main" val="296975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511A230-5A41-8493-11A5-7C896DBF7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CBC037F-10E6-83EF-E060-42FC7C34E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E41A537-FF8F-FBA7-3EA2-246B92974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DA7303-B05D-49D6-A8F6-B966B7B6743A}" type="datetimeFigureOut">
              <a:rPr lang="es-MX" smtClean="0"/>
              <a:t>25/09/2025</a:t>
            </a:fld>
            <a:endParaRPr lang="es-MX"/>
          </a:p>
        </p:txBody>
      </p:sp>
      <p:sp>
        <p:nvSpPr>
          <p:cNvPr id="5" name="Marcador de pie de página 4">
            <a:extLst>
              <a:ext uri="{FF2B5EF4-FFF2-40B4-BE49-F238E27FC236}">
                <a16:creationId xmlns:a16="http://schemas.microsoft.com/office/drawing/2014/main" id="{BE8B6B5A-5E3E-1D22-A003-3703369705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B80CD338-14C0-D24C-2255-F4B42D1234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5BEB68-7454-43E4-90BF-E3048428A8A3}" type="slidenum">
              <a:rPr lang="es-MX" smtClean="0"/>
              <a:t>‹#›</a:t>
            </a:fld>
            <a:endParaRPr lang="es-MX"/>
          </a:p>
        </p:txBody>
      </p:sp>
    </p:spTree>
    <p:extLst>
      <p:ext uri="{BB962C8B-B14F-4D97-AF65-F5344CB8AC3E}">
        <p14:creationId xmlns:p14="http://schemas.microsoft.com/office/powerpoint/2010/main" val="196366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B92C3D-20EB-AF26-F338-9C83AEDB5FA2}"/>
              </a:ext>
            </a:extLst>
          </p:cNvPr>
          <p:cNvSpPr>
            <a:spLocks noGrp="1"/>
          </p:cNvSpPr>
          <p:nvPr>
            <p:ph type="ctrTitle"/>
          </p:nvPr>
        </p:nvSpPr>
        <p:spPr>
          <a:xfrm>
            <a:off x="293864" y="1209583"/>
            <a:ext cx="11604272" cy="1590357"/>
          </a:xfrm>
        </p:spPr>
        <p:txBody>
          <a:bodyPr>
            <a:noAutofit/>
          </a:bodyPr>
          <a:lstStyle/>
          <a:p>
            <a:r>
              <a:rPr lang="es-MX" sz="3800"/>
              <a:t>WattSense: Sistema De Monitoreo Energético Basado En Lot Y Machine Learning Que Permite Analizar El Consumo</a:t>
            </a:r>
          </a:p>
        </p:txBody>
      </p:sp>
      <p:pic>
        <p:nvPicPr>
          <p:cNvPr id="1026" name="Picture 2" descr="InnovaTecNM – Tecnológico Nacional de México – Tijuana">
            <a:extLst>
              <a:ext uri="{FF2B5EF4-FFF2-40B4-BE49-F238E27FC236}">
                <a16:creationId xmlns:a16="http://schemas.microsoft.com/office/drawing/2014/main" id="{7983AF88-308E-5B33-4DC0-5917E1A9E4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864" y="137643"/>
            <a:ext cx="1464598" cy="892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GA">
            <a:extLst>
              <a:ext uri="{FF2B5EF4-FFF2-40B4-BE49-F238E27FC236}">
                <a16:creationId xmlns:a16="http://schemas.microsoft.com/office/drawing/2014/main" id="{CDD56905-911C-45A4-F428-453922ED97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4828" y="185337"/>
            <a:ext cx="2093308" cy="797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a:extLst>
              <a:ext uri="{FF2B5EF4-FFF2-40B4-BE49-F238E27FC236}">
                <a16:creationId xmlns:a16="http://schemas.microsoft.com/office/drawing/2014/main" id="{05731F12-5D70-97A6-8505-5BBD87B8D25D}"/>
              </a:ext>
            </a:extLst>
          </p:cNvPr>
          <p:cNvSpPr>
            <a:spLocks noGrp="1" noChangeArrowheads="1"/>
          </p:cNvSpPr>
          <p:nvPr>
            <p:ph type="subTitle" idx="1"/>
          </p:nvPr>
        </p:nvSpPr>
        <p:spPr bwMode="auto">
          <a:xfrm>
            <a:off x="4440803" y="4078757"/>
            <a:ext cx="331039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a:ln>
                  <a:noFill/>
                </a:ln>
                <a:solidFill>
                  <a:schemeClr val="tx1"/>
                </a:solidFill>
                <a:effectLst/>
                <a:latin typeface="Arial" panose="020B0604020202020204" pitchFamily="34" charset="0"/>
              </a:rPr>
              <a:t>Equipo:</a:t>
            </a:r>
          </a:p>
          <a:p>
            <a:pPr marL="0" marR="0" lvl="0" indent="0" defTabSz="914400" rtl="0" eaLnBrk="0" fontAlgn="base" latinLnBrk="0" hangingPunct="0">
              <a:lnSpc>
                <a:spcPct val="100000"/>
              </a:lnSpc>
              <a:spcBef>
                <a:spcPct val="0"/>
              </a:spcBef>
              <a:spcAft>
                <a:spcPct val="0"/>
              </a:spcAft>
              <a:buClrTx/>
              <a:buSzTx/>
              <a:tabLst/>
            </a:pPr>
            <a:r>
              <a:rPr kumimoji="0" lang="es-MX" altLang="es-MX" sz="1600" b="0" i="0" u="none" strike="noStrike" cap="none" normalizeH="0" baseline="0">
                <a:ln>
                  <a:noFill/>
                </a:ln>
                <a:solidFill>
                  <a:schemeClr val="tx1"/>
                </a:solidFill>
                <a:effectLst/>
                <a:latin typeface="Arial" panose="020B0604020202020204" pitchFamily="34" charset="0"/>
              </a:rPr>
              <a:t>Luis Armando Guadarrama Osorio</a:t>
            </a:r>
          </a:p>
          <a:p>
            <a:pPr marL="0" marR="0" lvl="0" indent="0" defTabSz="914400" rtl="0" eaLnBrk="0" fontAlgn="base" latinLnBrk="0" hangingPunct="0">
              <a:lnSpc>
                <a:spcPct val="100000"/>
              </a:lnSpc>
              <a:spcBef>
                <a:spcPct val="0"/>
              </a:spcBef>
              <a:spcAft>
                <a:spcPct val="0"/>
              </a:spcAft>
              <a:buClrTx/>
              <a:buSzTx/>
              <a:tabLst/>
            </a:pPr>
            <a:r>
              <a:rPr kumimoji="0" lang="es-MX" altLang="es-MX" sz="1600" b="0" i="0" u="none" strike="noStrike" cap="none" normalizeH="0" baseline="0">
                <a:ln>
                  <a:noFill/>
                </a:ln>
                <a:solidFill>
                  <a:schemeClr val="tx1"/>
                </a:solidFill>
                <a:effectLst/>
                <a:latin typeface="Arial" panose="020B0604020202020204" pitchFamily="34" charset="0"/>
              </a:rPr>
              <a:t>Citlalli Aybar Hernández</a:t>
            </a:r>
          </a:p>
          <a:p>
            <a:pPr marL="0" marR="0" lvl="0" indent="0" defTabSz="914400" rtl="0" eaLnBrk="0" fontAlgn="base" latinLnBrk="0" hangingPunct="0">
              <a:lnSpc>
                <a:spcPct val="100000"/>
              </a:lnSpc>
              <a:spcBef>
                <a:spcPct val="0"/>
              </a:spcBef>
              <a:spcAft>
                <a:spcPct val="0"/>
              </a:spcAft>
              <a:buClrTx/>
              <a:buSzTx/>
              <a:tabLst/>
            </a:pPr>
            <a:r>
              <a:rPr kumimoji="0" lang="es-MX" altLang="es-MX" sz="1600" b="0" i="0" u="none" strike="noStrike" cap="none" normalizeH="0" baseline="0">
                <a:ln>
                  <a:noFill/>
                </a:ln>
                <a:solidFill>
                  <a:schemeClr val="tx1"/>
                </a:solidFill>
                <a:effectLst/>
                <a:latin typeface="Arial" panose="020B0604020202020204" pitchFamily="34" charset="0"/>
              </a:rPr>
              <a:t>Claudio Torrez De Paz</a:t>
            </a:r>
          </a:p>
          <a:p>
            <a:pPr marL="0" marR="0" lvl="0" indent="0" defTabSz="914400" rtl="0" eaLnBrk="0" fontAlgn="base" latinLnBrk="0" hangingPunct="0">
              <a:lnSpc>
                <a:spcPct val="100000"/>
              </a:lnSpc>
              <a:spcBef>
                <a:spcPct val="0"/>
              </a:spcBef>
              <a:spcAft>
                <a:spcPct val="0"/>
              </a:spcAft>
              <a:buClrTx/>
              <a:buSzTx/>
              <a:tabLst/>
            </a:pPr>
            <a:r>
              <a:rPr kumimoji="0" lang="es-MX" altLang="es-MX" sz="1600" b="0" i="0" u="none" strike="noStrike" cap="none" normalizeH="0" baseline="0">
                <a:ln>
                  <a:noFill/>
                </a:ln>
                <a:solidFill>
                  <a:schemeClr val="tx1"/>
                </a:solidFill>
                <a:effectLst/>
                <a:latin typeface="Arial" panose="020B0604020202020204" pitchFamily="34" charset="0"/>
              </a:rPr>
              <a:t>José Manuel Jaramillo Benítez</a:t>
            </a:r>
          </a:p>
          <a:p>
            <a:pPr marL="0" marR="0" lvl="0" indent="0" defTabSz="914400" rtl="0" eaLnBrk="0" fontAlgn="base" latinLnBrk="0" hangingPunct="0">
              <a:lnSpc>
                <a:spcPct val="100000"/>
              </a:lnSpc>
              <a:spcBef>
                <a:spcPct val="0"/>
              </a:spcBef>
              <a:spcAft>
                <a:spcPct val="0"/>
              </a:spcAft>
              <a:buClrTx/>
              <a:buSzTx/>
              <a:tabLst/>
            </a:pPr>
            <a:r>
              <a:rPr kumimoji="0" lang="es-MX" altLang="es-MX" sz="1600" b="0" i="0" u="none" strike="noStrike" cap="none" normalizeH="0" baseline="0">
                <a:ln>
                  <a:noFill/>
                </a:ln>
                <a:solidFill>
                  <a:schemeClr val="tx1"/>
                </a:solidFill>
                <a:effectLst/>
                <a:latin typeface="Arial" panose="020B0604020202020204" pitchFamily="34" charset="0"/>
              </a:rPr>
              <a:t>Omar Garduño López</a:t>
            </a:r>
          </a:p>
        </p:txBody>
      </p:sp>
      <p:pic>
        <p:nvPicPr>
          <p:cNvPr id="3" name="Imagen 2">
            <a:extLst>
              <a:ext uri="{FF2B5EF4-FFF2-40B4-BE49-F238E27FC236}">
                <a16:creationId xmlns:a16="http://schemas.microsoft.com/office/drawing/2014/main" id="{A94522AA-50BD-32E8-A0D0-6E501DAF0928}"/>
              </a:ext>
            </a:extLst>
          </p:cNvPr>
          <p:cNvPicPr>
            <a:picLocks noChangeAspect="1"/>
          </p:cNvPicPr>
          <p:nvPr/>
        </p:nvPicPr>
        <p:blipFill>
          <a:blip r:embed="rId4"/>
          <a:stretch>
            <a:fillRect/>
          </a:stretch>
        </p:blipFill>
        <p:spPr>
          <a:xfrm>
            <a:off x="8652090" y="137643"/>
            <a:ext cx="612515" cy="666166"/>
          </a:xfrm>
          <a:prstGeom prst="rect">
            <a:avLst/>
          </a:prstGeom>
        </p:spPr>
      </p:pic>
      <p:pic>
        <p:nvPicPr>
          <p:cNvPr id="4" name="Imagen 272">
            <a:extLst>
              <a:ext uri="{FF2B5EF4-FFF2-40B4-BE49-F238E27FC236}">
                <a16:creationId xmlns:a16="http://schemas.microsoft.com/office/drawing/2014/main" id="{8B61CC28-4EFA-96D4-876E-57B00DBF5B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5826" y="226727"/>
            <a:ext cx="1805633" cy="50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10">
            <a:extLst>
              <a:ext uri="{FF2B5EF4-FFF2-40B4-BE49-F238E27FC236}">
                <a16:creationId xmlns:a16="http://schemas.microsoft.com/office/drawing/2014/main" id="{786EDF66-30CA-75A1-3886-2EA6353581EC}"/>
              </a:ext>
            </a:extLst>
          </p:cNvPr>
          <p:cNvSpPr/>
          <p:nvPr/>
        </p:nvSpPr>
        <p:spPr>
          <a:xfrm>
            <a:off x="2275865" y="142575"/>
            <a:ext cx="3610311" cy="739881"/>
          </a:xfrm>
          <a:prstGeom prst="rect">
            <a:avLst/>
          </a:prstGeom>
          <a:blipFill>
            <a:blip r:embed="rId6" cstate="print"/>
            <a:stretch>
              <a:fillRect r="-138384"/>
            </a:stretch>
          </a:blipFill>
        </p:spPr>
        <p:txBody>
          <a:bodyPr wrap="square" lIns="0" tIns="0" rIns="0" bIns="0" rtlCol="0"/>
          <a:lstStyle/>
          <a:p>
            <a:endParaRPr/>
          </a:p>
        </p:txBody>
      </p:sp>
      <p:sp>
        <p:nvSpPr>
          <p:cNvPr id="7" name="Rectangle 6">
            <a:extLst>
              <a:ext uri="{FF2B5EF4-FFF2-40B4-BE49-F238E27FC236}">
                <a16:creationId xmlns:a16="http://schemas.microsoft.com/office/drawing/2014/main" id="{E173DA40-34DF-7B95-B39F-D0772F2E92BF}"/>
              </a:ext>
            </a:extLst>
          </p:cNvPr>
          <p:cNvSpPr txBox="1">
            <a:spLocks noChangeArrowheads="1"/>
          </p:cNvSpPr>
          <p:nvPr/>
        </p:nvSpPr>
        <p:spPr bwMode="auto">
          <a:xfrm>
            <a:off x="3894916" y="3344628"/>
            <a:ext cx="44021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s-MX" altLang="es-MX" sz="1600" b="1">
                <a:latin typeface="Arial" panose="020B0604020202020204" pitchFamily="34" charset="0"/>
              </a:rPr>
              <a:t>Área de aplicación:</a:t>
            </a:r>
          </a:p>
          <a:p>
            <a:pPr eaLnBrk="0" fontAlgn="base" hangingPunct="0">
              <a:lnSpc>
                <a:spcPct val="100000"/>
              </a:lnSpc>
              <a:spcBef>
                <a:spcPct val="0"/>
              </a:spcBef>
              <a:spcAft>
                <a:spcPct val="0"/>
              </a:spcAft>
            </a:pPr>
            <a:r>
              <a:rPr lang="es-MX" altLang="es-MX" sz="1600">
                <a:latin typeface="Arial" panose="020B0604020202020204" pitchFamily="34" charset="0"/>
              </a:rPr>
              <a:t>Electrónica de Potencia y Sistemas de Control</a:t>
            </a:r>
          </a:p>
        </p:txBody>
      </p:sp>
      <p:sp>
        <p:nvSpPr>
          <p:cNvPr id="9" name="CuadroTexto 8">
            <a:extLst>
              <a:ext uri="{FF2B5EF4-FFF2-40B4-BE49-F238E27FC236}">
                <a16:creationId xmlns:a16="http://schemas.microsoft.com/office/drawing/2014/main" id="{FEE4479C-F3AD-17C9-A7E1-DC701102C163}"/>
              </a:ext>
            </a:extLst>
          </p:cNvPr>
          <p:cNvSpPr txBox="1"/>
          <p:nvPr/>
        </p:nvSpPr>
        <p:spPr>
          <a:xfrm>
            <a:off x="3047999" y="5853651"/>
            <a:ext cx="6096000" cy="86177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s-MX" altLang="es-MX" sz="1600" b="1" i="0" u="none" strike="noStrike" cap="none" normalizeH="0" baseline="0">
                <a:ln>
                  <a:noFill/>
                </a:ln>
                <a:solidFill>
                  <a:schemeClr val="tx1"/>
                </a:solidFill>
                <a:effectLst/>
                <a:latin typeface="Arial" panose="020B0604020202020204" pitchFamily="34" charset="0"/>
              </a:rPr>
              <a:t>Asesores:</a:t>
            </a:r>
          </a:p>
          <a:p>
            <a:pPr marL="0" marR="0" lvl="0" indent="0" algn="ctr" defTabSz="914400" rtl="0" eaLnBrk="0" fontAlgn="base" latinLnBrk="0" hangingPunct="0">
              <a:lnSpc>
                <a:spcPct val="100000"/>
              </a:lnSpc>
              <a:spcBef>
                <a:spcPct val="0"/>
              </a:spcBef>
              <a:spcAft>
                <a:spcPct val="0"/>
              </a:spcAft>
              <a:buClrTx/>
              <a:buSzTx/>
              <a:tabLst/>
            </a:pPr>
            <a:r>
              <a:rPr kumimoji="0" lang="es-MX" altLang="es-MX" sz="1600" b="0" i="0" u="none" strike="noStrike" cap="none" normalizeH="0" baseline="0">
                <a:ln>
                  <a:noFill/>
                </a:ln>
                <a:solidFill>
                  <a:schemeClr val="tx1"/>
                </a:solidFill>
                <a:effectLst/>
                <a:latin typeface="Arial" panose="020B0604020202020204" pitchFamily="34" charset="0"/>
              </a:rPr>
              <a:t>César Primero Huerta</a:t>
            </a:r>
          </a:p>
          <a:p>
            <a:pPr marL="0" marR="0" lvl="0" indent="0" algn="ctr" defTabSz="914400" rtl="0" eaLnBrk="0" fontAlgn="base" latinLnBrk="0" hangingPunct="0">
              <a:lnSpc>
                <a:spcPct val="100000"/>
              </a:lnSpc>
              <a:spcBef>
                <a:spcPct val="0"/>
              </a:spcBef>
              <a:spcAft>
                <a:spcPct val="0"/>
              </a:spcAft>
              <a:buClrTx/>
              <a:buSzTx/>
              <a:tabLst/>
            </a:pPr>
            <a:r>
              <a:rPr lang="es-MX" altLang="es-MX" sz="1600">
                <a:latin typeface="Arial" panose="020B0604020202020204" pitchFamily="34" charset="0"/>
              </a:rPr>
              <a:t>Mariana Carolyn Cruz Mendoza </a:t>
            </a:r>
            <a:endParaRPr kumimoji="0" lang="es-MX" altLang="es-MX" sz="16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536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29F08C2-3A5E-31FC-49E9-4705C59AAF76}"/>
              </a:ext>
            </a:extLst>
          </p:cNvPr>
          <p:cNvSpPr>
            <a:spLocks noGrp="1"/>
          </p:cNvSpPr>
          <p:nvPr>
            <p:ph type="title"/>
          </p:nvPr>
        </p:nvSpPr>
        <p:spPr>
          <a:xfrm>
            <a:off x="635000" y="640823"/>
            <a:ext cx="3418659" cy="5583148"/>
          </a:xfrm>
        </p:spPr>
        <p:txBody>
          <a:bodyPr anchor="ctr">
            <a:normAutofit/>
          </a:bodyPr>
          <a:lstStyle/>
          <a:p>
            <a:r>
              <a:rPr lang="es-MX" sz="5400" b="1"/>
              <a:t>Plan Operativo y Financiero</a:t>
            </a:r>
            <a:endParaRPr lang="es-MX" sz="5400"/>
          </a:p>
        </p:txBody>
      </p:sp>
      <p:sp>
        <p:nvSpPr>
          <p:cNvPr id="4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1" name="Marcador de contenido 2">
            <a:extLst>
              <a:ext uri="{FF2B5EF4-FFF2-40B4-BE49-F238E27FC236}">
                <a16:creationId xmlns:a16="http://schemas.microsoft.com/office/drawing/2014/main" id="{FD8E57A5-FB94-2827-5158-32B438766276}"/>
              </a:ext>
            </a:extLst>
          </p:cNvPr>
          <p:cNvGraphicFramePr>
            <a:graphicFrameLocks noGrp="1"/>
          </p:cNvGraphicFramePr>
          <p:nvPr>
            <p:ph idx="1"/>
            <p:extLst>
              <p:ext uri="{D42A27DB-BD31-4B8C-83A1-F6EECF244321}">
                <p14:modId xmlns:p14="http://schemas.microsoft.com/office/powerpoint/2010/main" val="259669413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843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F561DE4-F344-2435-61C6-73B1235FB79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1D3CE4B-D303-72C1-8D03-0411C1596127}"/>
              </a:ext>
            </a:extLst>
          </p:cNvPr>
          <p:cNvSpPr>
            <a:spLocks noGrp="1"/>
          </p:cNvSpPr>
          <p:nvPr>
            <p:ph type="title"/>
          </p:nvPr>
        </p:nvSpPr>
        <p:spPr>
          <a:xfrm>
            <a:off x="635000" y="640823"/>
            <a:ext cx="3418659" cy="5583148"/>
          </a:xfrm>
        </p:spPr>
        <p:txBody>
          <a:bodyPr anchor="ctr">
            <a:normAutofit/>
          </a:bodyPr>
          <a:lstStyle/>
          <a:p>
            <a:r>
              <a:rPr lang="es-MX" sz="5400"/>
              <a:t>Conclusión</a:t>
            </a:r>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Marcador de contenido 2">
            <a:extLst>
              <a:ext uri="{FF2B5EF4-FFF2-40B4-BE49-F238E27FC236}">
                <a16:creationId xmlns:a16="http://schemas.microsoft.com/office/drawing/2014/main" id="{D1B09B36-6440-204B-C75A-D5891337DB1A}"/>
              </a:ext>
            </a:extLst>
          </p:cNvPr>
          <p:cNvGraphicFramePr>
            <a:graphicFrameLocks noGrp="1"/>
          </p:cNvGraphicFramePr>
          <p:nvPr>
            <p:ph idx="1"/>
            <p:extLst>
              <p:ext uri="{D42A27DB-BD31-4B8C-83A1-F6EECF244321}">
                <p14:modId xmlns:p14="http://schemas.microsoft.com/office/powerpoint/2010/main" val="3582895951"/>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6377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76DB6-AF12-AE2D-41E0-C9025B7D1261}"/>
              </a:ext>
            </a:extLst>
          </p:cNvPr>
          <p:cNvSpPr>
            <a:spLocks noGrp="1"/>
          </p:cNvSpPr>
          <p:nvPr>
            <p:ph type="title"/>
          </p:nvPr>
        </p:nvSpPr>
        <p:spPr/>
        <p:txBody>
          <a:bodyPr/>
          <a:lstStyle/>
          <a:p>
            <a:r>
              <a:rPr lang="es-MX"/>
              <a:t>Referencias</a:t>
            </a:r>
          </a:p>
        </p:txBody>
      </p:sp>
      <p:sp>
        <p:nvSpPr>
          <p:cNvPr id="7" name="CuadroTexto 6">
            <a:extLst>
              <a:ext uri="{FF2B5EF4-FFF2-40B4-BE49-F238E27FC236}">
                <a16:creationId xmlns:a16="http://schemas.microsoft.com/office/drawing/2014/main" id="{8D23965F-61F9-82E8-64B3-7DDC7EB78AA7}"/>
              </a:ext>
            </a:extLst>
          </p:cNvPr>
          <p:cNvSpPr txBox="1"/>
          <p:nvPr/>
        </p:nvSpPr>
        <p:spPr>
          <a:xfrm>
            <a:off x="838200" y="1466470"/>
            <a:ext cx="10515600" cy="4801314"/>
          </a:xfrm>
          <a:prstGeom prst="rect">
            <a:avLst/>
          </a:prstGeom>
          <a:noFill/>
        </p:spPr>
        <p:txBody>
          <a:bodyPr wrap="square">
            <a:spAutoFit/>
          </a:bodyPr>
          <a:lstStyle/>
          <a:p>
            <a:pPr marL="285750" indent="-285750">
              <a:buFont typeface="Arial" panose="020B0604020202020204" pitchFamily="34" charset="0"/>
              <a:buChar char="•"/>
            </a:pPr>
            <a:r>
              <a:rPr lang="es-MX" sz="1800"/>
              <a:t>Agencia Internacional de la Energía. (2023). </a:t>
            </a:r>
            <a:r>
              <a:rPr lang="es-MX" sz="1800" err="1"/>
              <a:t>World</a:t>
            </a:r>
            <a:r>
              <a:rPr lang="es-MX" sz="1800"/>
              <a:t> Energy Outlook 2023. https://www.iea.org/reports/world-energy-outlook-2023</a:t>
            </a:r>
          </a:p>
          <a:p>
            <a:pPr marL="285750" indent="-285750">
              <a:buFont typeface="Arial" panose="020B0604020202020204" pitchFamily="34" charset="0"/>
              <a:buChar char="•"/>
            </a:pPr>
            <a:r>
              <a:rPr lang="es-MX" sz="1800" err="1"/>
              <a:t>BloombergNEF</a:t>
            </a:r>
            <a:r>
              <a:rPr lang="es-MX" sz="1800"/>
              <a:t>. (2024). Energy </a:t>
            </a:r>
            <a:r>
              <a:rPr lang="es-MX" sz="1800" err="1"/>
              <a:t>Efficiency</a:t>
            </a:r>
            <a:r>
              <a:rPr lang="es-MX" sz="1800"/>
              <a:t> </a:t>
            </a:r>
            <a:r>
              <a:rPr lang="es-MX" sz="1800" err="1"/>
              <a:t>Investment</a:t>
            </a:r>
            <a:r>
              <a:rPr lang="es-MX" sz="1800"/>
              <a:t> </a:t>
            </a:r>
            <a:r>
              <a:rPr lang="es-MX" sz="1800" err="1"/>
              <a:t>Trends</a:t>
            </a:r>
            <a:r>
              <a:rPr lang="es-MX" sz="1800"/>
              <a:t>.</a:t>
            </a:r>
            <a:br>
              <a:rPr lang="es-MX" sz="1800"/>
            </a:br>
            <a:r>
              <a:rPr lang="es-MX" sz="1800"/>
              <a:t>Comisión Federal de Electricidad. (2023). Plan de Negocios 2024–2028. https://www.cfe.mx/finanzas/Documents/Plan%20de%20Negocios%202024-2028.pdf</a:t>
            </a:r>
          </a:p>
          <a:p>
            <a:pPr marL="285750" indent="-285750">
              <a:buFont typeface="Arial" panose="020B0604020202020204" pitchFamily="34" charset="0"/>
              <a:buChar char="•"/>
            </a:pPr>
            <a:r>
              <a:rPr lang="es-MX" sz="1800" err="1"/>
              <a:t>Guillard</a:t>
            </a:r>
            <a:r>
              <a:rPr lang="es-MX" sz="1800"/>
              <a:t>, E. (2022). Modelos predictivos de consumo energético con Machine Learning</a:t>
            </a:r>
            <a:r>
              <a:rPr lang="es-MX"/>
              <a:t>.</a:t>
            </a:r>
            <a:r>
              <a:rPr lang="es-MX" sz="1800"/>
              <a:t> </a:t>
            </a:r>
            <a:r>
              <a:rPr lang="es-MX" sz="1800" err="1"/>
              <a:t>Journal</a:t>
            </a:r>
            <a:r>
              <a:rPr lang="es-MX" sz="1800"/>
              <a:t> </a:t>
            </a:r>
            <a:r>
              <a:rPr lang="es-MX" sz="1800" err="1"/>
              <a:t>of</a:t>
            </a:r>
            <a:r>
              <a:rPr lang="es-MX" sz="1800"/>
              <a:t> Energy </a:t>
            </a:r>
            <a:r>
              <a:rPr lang="es-MX" sz="1800" err="1"/>
              <a:t>Analytics</a:t>
            </a:r>
            <a:r>
              <a:rPr lang="es-MX" sz="1800"/>
              <a:t>, 5(2), 87–99.</a:t>
            </a:r>
          </a:p>
          <a:p>
            <a:pPr marL="285750" indent="-285750">
              <a:buFont typeface="Arial" panose="020B0604020202020204" pitchFamily="34" charset="0"/>
              <a:buChar char="•"/>
            </a:pPr>
            <a:r>
              <a:rPr lang="es-MX" sz="1800"/>
              <a:t>IEEE. (2021). </a:t>
            </a:r>
            <a:r>
              <a:rPr lang="es-MX" sz="1800" err="1"/>
              <a:t>Optimizing</a:t>
            </a:r>
            <a:r>
              <a:rPr lang="es-MX" sz="1800"/>
              <a:t> Load </a:t>
            </a:r>
            <a:r>
              <a:rPr lang="es-MX" sz="1800" err="1"/>
              <a:t>Distribution</a:t>
            </a:r>
            <a:r>
              <a:rPr lang="es-MX" sz="1800"/>
              <a:t> with </a:t>
            </a:r>
            <a:r>
              <a:rPr lang="es-MX" sz="1800" err="1"/>
              <a:t>Power</a:t>
            </a:r>
            <a:r>
              <a:rPr lang="es-MX" sz="1800"/>
              <a:t> </a:t>
            </a:r>
            <a:r>
              <a:rPr lang="es-MX" sz="1800" err="1"/>
              <a:t>Converters</a:t>
            </a:r>
            <a:r>
              <a:rPr lang="es-MX" sz="1800"/>
              <a:t>.</a:t>
            </a:r>
          </a:p>
          <a:p>
            <a:pPr marL="285750" indent="-285750">
              <a:buFont typeface="Arial" panose="020B0604020202020204" pitchFamily="34" charset="0"/>
              <a:buChar char="•"/>
            </a:pPr>
            <a:r>
              <a:rPr lang="es-MX" sz="1800"/>
              <a:t>McKinsey &amp; Company. (2023). The $1.3 </a:t>
            </a:r>
            <a:r>
              <a:rPr lang="es-MX" sz="1800" err="1"/>
              <a:t>Trillion</a:t>
            </a:r>
            <a:r>
              <a:rPr lang="es-MX" sz="1800"/>
              <a:t> </a:t>
            </a:r>
            <a:r>
              <a:rPr lang="es-MX" sz="1800" err="1"/>
              <a:t>Opportunity</a:t>
            </a:r>
            <a:r>
              <a:rPr lang="es-MX" sz="1800"/>
              <a:t> in Energy </a:t>
            </a:r>
            <a:r>
              <a:rPr lang="es-MX" sz="1800" err="1"/>
              <a:t>Efficiency</a:t>
            </a:r>
            <a:r>
              <a:rPr lang="es-MX" sz="1800"/>
              <a:t>.</a:t>
            </a:r>
          </a:p>
          <a:p>
            <a:pPr marL="285750" indent="-285750">
              <a:buFont typeface="Arial" panose="020B0604020202020204" pitchFamily="34" charset="0"/>
              <a:buChar char="•"/>
            </a:pPr>
            <a:r>
              <a:rPr lang="es-MX" sz="1800"/>
              <a:t>Ortega-Díaz, P., Ramírez, L., &amp; Santos, M. (2023). Adopción de tecnologías de eficiencia energética en </a:t>
            </a:r>
            <a:r>
              <a:rPr lang="es-MX" sz="1800" err="1"/>
              <a:t>PYMEs</a:t>
            </a:r>
            <a:r>
              <a:rPr lang="es-MX" sz="1800"/>
              <a:t>. Revista de Energía Sustentable, 12(3), 45–60.</a:t>
            </a:r>
          </a:p>
          <a:p>
            <a:pPr marL="285750" indent="-285750">
              <a:buFont typeface="Arial" panose="020B0604020202020204" pitchFamily="34" charset="0"/>
              <a:buChar char="•"/>
            </a:pPr>
            <a:r>
              <a:rPr lang="es-MX" sz="1800"/>
              <a:t>Peláez, A. (2024). Precisión de sensores embebidos para medición energética. IEEE </a:t>
            </a:r>
            <a:r>
              <a:rPr lang="es-MX" sz="1800" err="1"/>
              <a:t>Sensors</a:t>
            </a:r>
            <a:r>
              <a:rPr lang="es-MX" sz="1800"/>
              <a:t> </a:t>
            </a:r>
            <a:r>
              <a:rPr lang="es-MX" sz="1800" err="1"/>
              <a:t>Journal</a:t>
            </a:r>
            <a:r>
              <a:rPr lang="es-MX" sz="1800"/>
              <a:t>, 22(1), 234–241.</a:t>
            </a:r>
          </a:p>
          <a:p>
            <a:pPr marL="285750" indent="-285750">
              <a:buFont typeface="Arial" panose="020B0604020202020204" pitchFamily="34" charset="0"/>
              <a:buChar char="•"/>
            </a:pPr>
            <a:r>
              <a:rPr lang="es-MX" sz="1800"/>
              <a:t>Pérez, J., &amp; </a:t>
            </a:r>
            <a:r>
              <a:rPr lang="es-MX" sz="1800" err="1"/>
              <a:t>Gassinski</a:t>
            </a:r>
            <a:r>
              <a:rPr lang="es-MX" sz="1800"/>
              <a:t>, M. (2022). Mitigación de riesgos en sistemas IoT de medición energética. IoT Security </a:t>
            </a:r>
            <a:r>
              <a:rPr lang="es-MX" sz="1800" err="1"/>
              <a:t>Review</a:t>
            </a:r>
            <a:r>
              <a:rPr lang="es-MX" sz="1800"/>
              <a:t>, 8(4), 102–110.</a:t>
            </a:r>
          </a:p>
          <a:p>
            <a:pPr marL="285750" indent="-285750">
              <a:buFont typeface="Arial" panose="020B0604020202020204" pitchFamily="34" charset="0"/>
              <a:buChar char="•"/>
            </a:pPr>
            <a:r>
              <a:rPr lang="es-MX" sz="1800"/>
              <a:t>Powles, J., &amp; </a:t>
            </a:r>
            <a:r>
              <a:rPr lang="es-MX" sz="1800" err="1"/>
              <a:t>Hodson</a:t>
            </a:r>
            <a:r>
              <a:rPr lang="es-MX" sz="1800"/>
              <a:t>, H. (2017). </a:t>
            </a:r>
            <a:r>
              <a:rPr lang="es-MX" sz="1800" err="1"/>
              <a:t>DeepMind</a:t>
            </a:r>
            <a:r>
              <a:rPr lang="es-MX" sz="1800"/>
              <a:t> AI reduces data-centre </a:t>
            </a:r>
            <a:r>
              <a:rPr lang="es-MX" sz="1800" err="1"/>
              <a:t>energy</a:t>
            </a:r>
            <a:r>
              <a:rPr lang="es-MX" sz="1800"/>
              <a:t> </a:t>
            </a:r>
            <a:r>
              <a:rPr lang="es-MX" sz="1800" err="1"/>
              <a:t>by</a:t>
            </a:r>
            <a:r>
              <a:rPr lang="es-MX" sz="1800"/>
              <a:t> 40 %. Google </a:t>
            </a:r>
            <a:r>
              <a:rPr lang="es-MX" sz="1800" err="1"/>
              <a:t>Research</a:t>
            </a:r>
            <a:r>
              <a:rPr lang="es-MX" sz="1800"/>
              <a:t> Blog.</a:t>
            </a:r>
          </a:p>
        </p:txBody>
      </p:sp>
    </p:spTree>
    <p:extLst>
      <p:ext uri="{BB962C8B-B14F-4D97-AF65-F5344CB8AC3E}">
        <p14:creationId xmlns:p14="http://schemas.microsoft.com/office/powerpoint/2010/main" val="2534309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5F8BDE-1C31-6109-883A-C6661F8FA08A}"/>
            </a:ext>
          </a:extLst>
        </p:cNvPr>
        <p:cNvGrpSpPr/>
        <p:nvPr/>
      </p:nvGrpSpPr>
      <p:grpSpPr>
        <a:xfrm>
          <a:off x="0" y="0"/>
          <a:ext cx="0" cy="0"/>
          <a:chOff x="0" y="0"/>
          <a:chExt cx="0" cy="0"/>
        </a:xfrm>
      </p:grpSpPr>
      <p:sp useBgFill="1">
        <p:nvSpPr>
          <p:cNvPr id="2072" name="Rectangle 207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619FEF9-7226-96C4-EEC6-AD65E8235C86}"/>
              </a:ext>
            </a:extLst>
          </p:cNvPr>
          <p:cNvSpPr>
            <a:spLocks noGrp="1"/>
          </p:cNvSpPr>
          <p:nvPr>
            <p:ph type="title"/>
          </p:nvPr>
        </p:nvSpPr>
        <p:spPr>
          <a:xfrm>
            <a:off x="5297762" y="329184"/>
            <a:ext cx="6251110" cy="1783080"/>
          </a:xfrm>
        </p:spPr>
        <p:txBody>
          <a:bodyPr anchor="b">
            <a:normAutofit/>
          </a:bodyPr>
          <a:lstStyle/>
          <a:p>
            <a:r>
              <a:rPr lang="es-MX" sz="5400"/>
              <a:t>Problemática</a:t>
            </a:r>
          </a:p>
        </p:txBody>
      </p:sp>
      <p:pic>
        <p:nvPicPr>
          <p:cNvPr id="5" name="Imagen 4">
            <a:extLst>
              <a:ext uri="{FF2B5EF4-FFF2-40B4-BE49-F238E27FC236}">
                <a16:creationId xmlns:a16="http://schemas.microsoft.com/office/drawing/2014/main" id="{10EF2239-8227-3C5B-71DF-7F9C53288414}"/>
              </a:ext>
            </a:extLst>
          </p:cNvPr>
          <p:cNvPicPr>
            <a:picLocks noChangeAspect="1"/>
          </p:cNvPicPr>
          <p:nvPr/>
        </p:nvPicPr>
        <p:blipFill>
          <a:blip r:embed="rId2"/>
          <a:srcRect r="-2" b="9439"/>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07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B405318-7DE0-37F5-FCE6-95284F46298E}"/>
              </a:ext>
            </a:extLst>
          </p:cNvPr>
          <p:cNvSpPr>
            <a:spLocks noGrp="1"/>
          </p:cNvSpPr>
          <p:nvPr>
            <p:ph idx="1"/>
          </p:nvPr>
        </p:nvSpPr>
        <p:spPr>
          <a:xfrm>
            <a:off x="5297762" y="2706624"/>
            <a:ext cx="6251110" cy="3483864"/>
          </a:xfrm>
        </p:spPr>
        <p:txBody>
          <a:bodyPr>
            <a:normAutofit/>
          </a:bodyPr>
          <a:lstStyle/>
          <a:p>
            <a:pPr>
              <a:defRPr sz="2400"/>
            </a:pPr>
            <a:r>
              <a:rPr lang="es-MX" sz="1700"/>
              <a:t>Consumo eléctrico en hogares y negocios creció 13.5% en la última década (INEGI, 2023).</a:t>
            </a:r>
          </a:p>
          <a:p>
            <a:pPr>
              <a:defRPr sz="2400"/>
            </a:pPr>
            <a:r>
              <a:rPr lang="es-MX" sz="1700"/>
              <a:t>Recibos de luz elevados e impredecibles afectan economía familiar y de PYMES.</a:t>
            </a:r>
          </a:p>
          <a:p>
            <a:pPr>
              <a:defRPr sz="2400"/>
            </a:pPr>
            <a:r>
              <a:rPr lang="es-MX" sz="1700"/>
              <a:t>25% de fallas eléctricas domésticas son por sobrecargas (CFE, 2022).</a:t>
            </a:r>
          </a:p>
          <a:p>
            <a:pPr>
              <a:defRPr sz="2400"/>
            </a:pPr>
            <a:r>
              <a:rPr lang="es-MX" sz="1700"/>
              <a:t>Afectados: hogares de alto consumo, pequeños negocios y escuelas/laboratorios.</a:t>
            </a:r>
          </a:p>
          <a:p>
            <a:pPr>
              <a:defRPr sz="2400"/>
            </a:pPr>
            <a:r>
              <a:rPr lang="es-MX" sz="1700"/>
              <a:t>Eje transversal: Sustentabilidad energética y IoT.</a:t>
            </a:r>
          </a:p>
          <a:p>
            <a:pPr>
              <a:defRPr sz="2400"/>
            </a:pPr>
            <a:r>
              <a:rPr lang="es-MX" sz="1700"/>
              <a:t>Proyección: costos de electricidad en PYMES subirán 20% en 5 años (IEA, 2023).</a:t>
            </a:r>
          </a:p>
        </p:txBody>
      </p:sp>
    </p:spTree>
    <p:extLst>
      <p:ext uri="{BB962C8B-B14F-4D97-AF65-F5344CB8AC3E}">
        <p14:creationId xmlns:p14="http://schemas.microsoft.com/office/powerpoint/2010/main" val="4191189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6" name="Rectangle 103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3BED683-DC94-519D-F24D-81D4D2F82180}"/>
              </a:ext>
            </a:extLst>
          </p:cNvPr>
          <p:cNvSpPr>
            <a:spLocks noGrp="1"/>
          </p:cNvSpPr>
          <p:nvPr>
            <p:ph type="title"/>
          </p:nvPr>
        </p:nvSpPr>
        <p:spPr>
          <a:xfrm>
            <a:off x="4654296" y="329184"/>
            <a:ext cx="6894576" cy="1783080"/>
          </a:xfrm>
        </p:spPr>
        <p:txBody>
          <a:bodyPr anchor="b">
            <a:normAutofit/>
          </a:bodyPr>
          <a:lstStyle/>
          <a:p>
            <a:r>
              <a:rPr lang="es-MX" sz="5400"/>
              <a:t>Descripción de la propuesta</a:t>
            </a:r>
          </a:p>
        </p:txBody>
      </p:sp>
      <p:pic>
        <p:nvPicPr>
          <p:cNvPr id="1026" name="Picture 2" descr="Imagen generada">
            <a:extLst>
              <a:ext uri="{FF2B5EF4-FFF2-40B4-BE49-F238E27FC236}">
                <a16:creationId xmlns:a16="http://schemas.microsoft.com/office/drawing/2014/main" id="{0D3FA45D-C63B-DD34-F253-2546F1895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975" r="6498"/>
          <a:stretch>
            <a:fillRect/>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05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93F170C-F88B-10C2-A4DB-B27AFCF17682}"/>
              </a:ext>
            </a:extLst>
          </p:cNvPr>
          <p:cNvSpPr>
            <a:spLocks noGrp="1"/>
          </p:cNvSpPr>
          <p:nvPr>
            <p:ph idx="1"/>
          </p:nvPr>
        </p:nvSpPr>
        <p:spPr>
          <a:xfrm>
            <a:off x="4654296" y="2706624"/>
            <a:ext cx="6894576" cy="3483864"/>
          </a:xfrm>
        </p:spPr>
        <p:txBody>
          <a:bodyPr>
            <a:normAutofit/>
          </a:bodyPr>
          <a:lstStyle/>
          <a:p>
            <a:pPr marL="0" indent="0">
              <a:buNone/>
            </a:pPr>
            <a:r>
              <a:rPr lang="es-MX" sz="2000"/>
              <a:t>Actualmente, los usuarios se enfrentan a soluciones costosas y complejas, o simplemente no tienen ninguna. Desconocen consumos reales, no hay protección ante sobrecargas, alto precio.</a:t>
            </a:r>
          </a:p>
          <a:p>
            <a:pPr marL="0" indent="0">
              <a:buNone/>
            </a:pPr>
            <a:r>
              <a:rPr lang="es-MX" sz="2000" err="1"/>
              <a:t>WattSense</a:t>
            </a:r>
            <a:r>
              <a:rPr lang="es-MX" sz="2000"/>
              <a:t> es la solución que ofrece monitoreo en tiempo real, alertas inteligentes y recomendaciones personalizadas gracias a nuestros sensores, pagina web, modelos de ML y estadísticos.</a:t>
            </a:r>
          </a:p>
          <a:p>
            <a:pPr marL="0" indent="0">
              <a:buNone/>
            </a:pPr>
            <a:r>
              <a:rPr lang="es-MX" sz="2000"/>
              <a:t>Somos accesibles, fáciles de usar y estamos enfocados en el ahorro real, un beneficio que ayuda a nuestros usuarios a disminuir su consumo energético y ahorrar de su bolsillo.</a:t>
            </a:r>
          </a:p>
        </p:txBody>
      </p:sp>
    </p:spTree>
    <p:extLst>
      <p:ext uri="{BB962C8B-B14F-4D97-AF65-F5344CB8AC3E}">
        <p14:creationId xmlns:p14="http://schemas.microsoft.com/office/powerpoint/2010/main" val="2245884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1F1359-4B38-DFBD-F344-3E6B241995A7}"/>
            </a:ext>
          </a:extLst>
        </p:cNvPr>
        <p:cNvGrpSpPr/>
        <p:nvPr/>
      </p:nvGrpSpPr>
      <p:grpSpPr>
        <a:xfrm>
          <a:off x="0" y="0"/>
          <a:ext cx="0" cy="0"/>
          <a:chOff x="0" y="0"/>
          <a:chExt cx="0" cy="0"/>
        </a:xfrm>
      </p:grpSpPr>
      <p:sp useBgFill="1">
        <p:nvSpPr>
          <p:cNvPr id="3094" name="Rectangle 309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0DD491B-E8F0-E2D0-488C-D993949E72E6}"/>
              </a:ext>
            </a:extLst>
          </p:cNvPr>
          <p:cNvSpPr>
            <a:spLocks noGrp="1"/>
          </p:cNvSpPr>
          <p:nvPr>
            <p:ph type="title"/>
          </p:nvPr>
        </p:nvSpPr>
        <p:spPr>
          <a:xfrm>
            <a:off x="4947920" y="549887"/>
            <a:ext cx="5562764" cy="1740271"/>
          </a:xfrm>
        </p:spPr>
        <p:txBody>
          <a:bodyPr anchor="b">
            <a:normAutofit/>
          </a:bodyPr>
          <a:lstStyle/>
          <a:p>
            <a:pPr algn="ctr"/>
            <a:r>
              <a:rPr lang="es-MX" sz="3800" b="1"/>
              <a:t>Descripción</a:t>
            </a:r>
            <a:br>
              <a:rPr lang="es-MX" sz="3800" b="1"/>
            </a:br>
            <a:r>
              <a:rPr lang="es-MX" sz="3800" b="1"/>
              <a:t>técnica de la</a:t>
            </a:r>
            <a:br>
              <a:rPr lang="es-MX" sz="3800" b="1"/>
            </a:br>
            <a:r>
              <a:rPr lang="es-MX" sz="3800" b="1"/>
              <a:t>Solución</a:t>
            </a:r>
          </a:p>
        </p:txBody>
      </p:sp>
      <p:pic>
        <p:nvPicPr>
          <p:cNvPr id="3074" name="Picture 2" descr="Imagen generada">
            <a:extLst>
              <a:ext uri="{FF2B5EF4-FFF2-40B4-BE49-F238E27FC236}">
                <a16:creationId xmlns:a16="http://schemas.microsoft.com/office/drawing/2014/main" id="{47B4A5F1-8E42-F2D7-BB8E-E6CB8515D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349" r="15739"/>
          <a:stretch>
            <a:fillRect/>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09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AAAAAA27-A338-593E-FEDC-E9FF276E96D6}"/>
              </a:ext>
            </a:extLst>
          </p:cNvPr>
          <p:cNvSpPr>
            <a:spLocks noGrp="1"/>
          </p:cNvSpPr>
          <p:nvPr>
            <p:ph idx="1"/>
          </p:nvPr>
        </p:nvSpPr>
        <p:spPr>
          <a:xfrm>
            <a:off x="4947920" y="2478024"/>
            <a:ext cx="6600952" cy="3712464"/>
          </a:xfrm>
        </p:spPr>
        <p:txBody>
          <a:bodyPr>
            <a:normAutofit fontScale="92500" lnSpcReduction="10000"/>
          </a:bodyPr>
          <a:lstStyle/>
          <a:p>
            <a:pPr marL="0" indent="0">
              <a:buNone/>
            </a:pPr>
            <a:r>
              <a:rPr lang="es-MX" sz="1800"/>
              <a:t>Usamos un microcontrolador ESP32 y sensores de voltaje y corriente para capturar datos de consumo tanto de forma invasiva como no invasiva. Esta información es procesada en tiempo real por nuestro modelo de Machine Learning en Python, y los resultados se visualizan en una plataforma web.</a:t>
            </a:r>
          </a:p>
          <a:p>
            <a:pPr marL="0" indent="0">
              <a:buNone/>
              <a:defRPr sz="2400"/>
            </a:pPr>
            <a:r>
              <a:rPr lang="es-MX" sz="1800"/>
              <a:t>Estatus: prototipo funcional probado en laboratorio y en equipos reales.</a:t>
            </a:r>
          </a:p>
          <a:p>
            <a:pPr marL="0" indent="0">
              <a:buNone/>
              <a:defRPr sz="2400"/>
            </a:pPr>
            <a:r>
              <a:rPr lang="es-MX" sz="1800"/>
              <a:t>Escalabilidad: replicable en masa con bajo costo adicional.</a:t>
            </a:r>
          </a:p>
          <a:p>
            <a:pPr marL="0" indent="0">
              <a:buNone/>
              <a:defRPr sz="2400"/>
            </a:pPr>
            <a:r>
              <a:rPr lang="es-MX" sz="1800"/>
              <a:t>Riesgos: precisión de mediciones → mitigado con calibración.</a:t>
            </a:r>
          </a:p>
          <a:p>
            <a:pPr marL="0" indent="0">
              <a:buNone/>
              <a:defRPr sz="2400"/>
            </a:pPr>
            <a:r>
              <a:rPr lang="es-MX" sz="1800"/>
              <a:t>Carcasa protectora: solución con plásticos ABS retardantes de flama.</a:t>
            </a:r>
          </a:p>
          <a:p>
            <a:pPr marL="0" indent="0">
              <a:buNone/>
              <a:defRPr sz="2400"/>
            </a:pPr>
            <a:r>
              <a:rPr lang="es-MX" sz="1800"/>
              <a:t>Barreras: económicas (inversión), sociales (adopción </a:t>
            </a:r>
            <a:r>
              <a:rPr lang="es-MX" sz="1800" err="1"/>
              <a:t>IoT</a:t>
            </a:r>
            <a:r>
              <a:rPr lang="es-MX" sz="1800"/>
              <a:t>), legales (NOM eléctrica).</a:t>
            </a:r>
          </a:p>
        </p:txBody>
      </p:sp>
    </p:spTree>
    <p:extLst>
      <p:ext uri="{BB962C8B-B14F-4D97-AF65-F5344CB8AC3E}">
        <p14:creationId xmlns:p14="http://schemas.microsoft.com/office/powerpoint/2010/main" val="861260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604765-3422-4ACB-A09C-0C2DD60D7987}"/>
            </a:ext>
          </a:extLst>
        </p:cNvPr>
        <p:cNvGrpSpPr/>
        <p:nvPr/>
      </p:nvGrpSpPr>
      <p:grpSpPr>
        <a:xfrm>
          <a:off x="0" y="0"/>
          <a:ext cx="0" cy="0"/>
          <a:chOff x="0" y="0"/>
          <a:chExt cx="0" cy="0"/>
        </a:xfrm>
      </p:grpSpPr>
      <p:sp useBgFill="1">
        <p:nvSpPr>
          <p:cNvPr id="6159" name="Rectangle 615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2389796-A33F-49B9-0D69-466B5B0F6AE1}"/>
              </a:ext>
            </a:extLst>
          </p:cNvPr>
          <p:cNvSpPr>
            <a:spLocks noGrp="1"/>
          </p:cNvSpPr>
          <p:nvPr>
            <p:ph type="title"/>
          </p:nvPr>
        </p:nvSpPr>
        <p:spPr>
          <a:xfrm>
            <a:off x="838200" y="365125"/>
            <a:ext cx="10515600" cy="1325563"/>
          </a:xfrm>
        </p:spPr>
        <p:txBody>
          <a:bodyPr>
            <a:normAutofit/>
          </a:bodyPr>
          <a:lstStyle/>
          <a:p>
            <a:r>
              <a:rPr lang="es-MX" sz="5400" err="1"/>
              <a:t>Analisis</a:t>
            </a:r>
            <a:r>
              <a:rPr lang="es-MX" sz="5400"/>
              <a:t> de mercado</a:t>
            </a:r>
          </a:p>
        </p:txBody>
      </p:sp>
      <p:sp>
        <p:nvSpPr>
          <p:cNvPr id="616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155" name="Marcador de contenido 2">
            <a:extLst>
              <a:ext uri="{FF2B5EF4-FFF2-40B4-BE49-F238E27FC236}">
                <a16:creationId xmlns:a16="http://schemas.microsoft.com/office/drawing/2014/main" id="{965272A0-7E4C-39F7-9A28-EDC1AE49B9A3}"/>
              </a:ext>
            </a:extLst>
          </p:cNvPr>
          <p:cNvGraphicFramePr>
            <a:graphicFrameLocks noGrp="1"/>
          </p:cNvGraphicFramePr>
          <p:nvPr>
            <p:ph idx="1"/>
            <p:extLst>
              <p:ext uri="{D42A27DB-BD31-4B8C-83A1-F6EECF244321}">
                <p14:modId xmlns:p14="http://schemas.microsoft.com/office/powerpoint/2010/main" val="383889911"/>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768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C234F6E-B67D-8DF7-19BD-F71975929B16}"/>
            </a:ext>
          </a:extLst>
        </p:cNvPr>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8D509C0-358E-6614-B6E8-1107211F7E78}"/>
              </a:ext>
            </a:extLst>
          </p:cNvPr>
          <p:cNvSpPr>
            <a:spLocks noGrp="1"/>
          </p:cNvSpPr>
          <p:nvPr>
            <p:ph type="title"/>
          </p:nvPr>
        </p:nvSpPr>
        <p:spPr>
          <a:xfrm>
            <a:off x="5297762" y="329184"/>
            <a:ext cx="6251110" cy="1783080"/>
          </a:xfrm>
        </p:spPr>
        <p:txBody>
          <a:bodyPr anchor="b">
            <a:normAutofit/>
          </a:bodyPr>
          <a:lstStyle/>
          <a:p>
            <a:r>
              <a:rPr lang="es-MX" sz="5400"/>
              <a:t>Propiedad intelectual</a:t>
            </a:r>
          </a:p>
        </p:txBody>
      </p:sp>
      <p:pic>
        <p:nvPicPr>
          <p:cNvPr id="5" name="Imagen 4" descr="Icono&#10;&#10;El contenido generado por IA puede ser incorrecto.">
            <a:extLst>
              <a:ext uri="{FF2B5EF4-FFF2-40B4-BE49-F238E27FC236}">
                <a16:creationId xmlns:a16="http://schemas.microsoft.com/office/drawing/2014/main" id="{B5FCA43B-0074-1AB7-0310-6A7B4541197F}"/>
              </a:ext>
            </a:extLst>
          </p:cNvPr>
          <p:cNvPicPr>
            <a:picLocks noChangeAspect="1"/>
          </p:cNvPicPr>
          <p:nvPr/>
        </p:nvPicPr>
        <p:blipFill>
          <a:blip r:embed="rId2"/>
          <a:srcRect l="12387" r="9842" b="-1"/>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3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2446CFC-153C-76DD-519E-9D47F8E3242B}"/>
              </a:ext>
            </a:extLst>
          </p:cNvPr>
          <p:cNvSpPr>
            <a:spLocks noGrp="1"/>
          </p:cNvSpPr>
          <p:nvPr>
            <p:ph idx="1"/>
          </p:nvPr>
        </p:nvSpPr>
        <p:spPr>
          <a:xfrm>
            <a:off x="5297762" y="2706624"/>
            <a:ext cx="6251110" cy="3483864"/>
          </a:xfrm>
        </p:spPr>
        <p:txBody>
          <a:bodyPr>
            <a:normAutofit/>
          </a:bodyPr>
          <a:lstStyle/>
          <a:p>
            <a:pPr marL="0" indent="0">
              <a:buNone/>
            </a:pPr>
            <a:r>
              <a:rPr lang="es-MX" sz="2200"/>
              <a:t>El sistema </a:t>
            </a:r>
            <a:r>
              <a:rPr lang="es-MX" sz="2200" err="1"/>
              <a:t>WattSense</a:t>
            </a:r>
            <a:r>
              <a:rPr lang="es-MX" sz="2200"/>
              <a:t> puede protegerse mediante derechos de autor y diseño industrial. El código fuente en Python junto con la interfaz gráfica web, son registrables ante el INDAUTOR como obras originales.</a:t>
            </a:r>
          </a:p>
          <a:p>
            <a:pPr marL="0" indent="0">
              <a:buNone/>
            </a:pPr>
            <a:r>
              <a:rPr lang="es-MX" sz="2200"/>
              <a:t> Además, el diseño funcional del prototipo podría registrarse como diseño industrial si demuestra innovación. </a:t>
            </a:r>
          </a:p>
        </p:txBody>
      </p:sp>
    </p:spTree>
    <p:extLst>
      <p:ext uri="{BB962C8B-B14F-4D97-AF65-F5344CB8AC3E}">
        <p14:creationId xmlns:p14="http://schemas.microsoft.com/office/powerpoint/2010/main" val="3474074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672CBE1-F75A-7B4B-F7A2-D3A7E9B1E7C4}"/>
              </a:ext>
            </a:extLst>
          </p:cNvPr>
          <p:cNvSpPr>
            <a:spLocks noGrp="1"/>
          </p:cNvSpPr>
          <p:nvPr>
            <p:ph type="title"/>
          </p:nvPr>
        </p:nvSpPr>
        <p:spPr>
          <a:xfrm>
            <a:off x="841248" y="256032"/>
            <a:ext cx="10506456" cy="1014984"/>
          </a:xfrm>
        </p:spPr>
        <p:txBody>
          <a:bodyPr anchor="b">
            <a:normAutofit/>
          </a:bodyPr>
          <a:lstStyle/>
          <a:p>
            <a:r>
              <a:rPr lang="es-MX" sz="3700" b="1"/>
              <a:t>Plan de Negocios - Resumen Ejecutivo y Estrategia</a:t>
            </a:r>
            <a:endParaRPr lang="es-MX" sz="3700"/>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Marcador de contenido 2">
            <a:extLst>
              <a:ext uri="{FF2B5EF4-FFF2-40B4-BE49-F238E27FC236}">
                <a16:creationId xmlns:a16="http://schemas.microsoft.com/office/drawing/2014/main" id="{CE8823E0-C6B9-12E3-FADC-D13656363330}"/>
              </a:ext>
            </a:extLst>
          </p:cNvPr>
          <p:cNvGraphicFramePr>
            <a:graphicFrameLocks noGrp="1"/>
          </p:cNvGraphicFramePr>
          <p:nvPr>
            <p:ph idx="1"/>
            <p:extLst>
              <p:ext uri="{D42A27DB-BD31-4B8C-83A1-F6EECF244321}">
                <p14:modId xmlns:p14="http://schemas.microsoft.com/office/powerpoint/2010/main" val="52071313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3326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EE06F0-0EC7-4457-839F-3A1F9B2424A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C1A3B9-6365-69D6-E873-F3755345CED8}"/>
              </a:ext>
            </a:extLst>
          </p:cNvPr>
          <p:cNvSpPr>
            <a:spLocks noGrp="1"/>
          </p:cNvSpPr>
          <p:nvPr>
            <p:ph type="title"/>
          </p:nvPr>
        </p:nvSpPr>
        <p:spPr>
          <a:xfrm>
            <a:off x="1371597" y="348865"/>
            <a:ext cx="10044023" cy="877729"/>
          </a:xfrm>
        </p:spPr>
        <p:txBody>
          <a:bodyPr anchor="ctr">
            <a:normAutofit/>
          </a:bodyPr>
          <a:lstStyle/>
          <a:p>
            <a:r>
              <a:rPr lang="es-MX" sz="4000">
                <a:solidFill>
                  <a:srgbClr val="FFFFFF"/>
                </a:solidFill>
              </a:rPr>
              <a:t>Prototipo</a:t>
            </a:r>
          </a:p>
        </p:txBody>
      </p:sp>
      <p:graphicFrame>
        <p:nvGraphicFramePr>
          <p:cNvPr id="5" name="Marcador de contenido 2">
            <a:extLst>
              <a:ext uri="{FF2B5EF4-FFF2-40B4-BE49-F238E27FC236}">
                <a16:creationId xmlns:a16="http://schemas.microsoft.com/office/drawing/2014/main" id="{A45F9478-1C00-B417-182B-418AD6C8B665}"/>
              </a:ext>
            </a:extLst>
          </p:cNvPr>
          <p:cNvGraphicFramePr>
            <a:graphicFrameLocks noGrp="1"/>
          </p:cNvGraphicFramePr>
          <p:nvPr>
            <p:ph idx="1"/>
            <p:extLst>
              <p:ext uri="{D42A27DB-BD31-4B8C-83A1-F6EECF244321}">
                <p14:modId xmlns:p14="http://schemas.microsoft.com/office/powerpoint/2010/main" val="279224673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75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AE21A-E2BE-166C-BB13-3FCAA78FB92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ACBF009-D844-91D2-64D1-930C69948F73}"/>
              </a:ext>
            </a:extLst>
          </p:cNvPr>
          <p:cNvSpPr>
            <a:spLocks noGrp="1"/>
          </p:cNvSpPr>
          <p:nvPr>
            <p:ph type="title"/>
          </p:nvPr>
        </p:nvSpPr>
        <p:spPr>
          <a:xfrm>
            <a:off x="838200" y="345461"/>
            <a:ext cx="10515600" cy="1325563"/>
          </a:xfrm>
        </p:spPr>
        <p:txBody>
          <a:bodyPr/>
          <a:lstStyle/>
          <a:p>
            <a:pPr algn="ctr"/>
            <a:r>
              <a:rPr lang="es-MX">
                <a:solidFill>
                  <a:srgbClr val="FF0000"/>
                </a:solidFill>
              </a:rPr>
              <a:t>Costo de Prototipo</a:t>
            </a:r>
            <a:br>
              <a:rPr lang="es-MX">
                <a:solidFill>
                  <a:srgbClr val="FF0000"/>
                </a:solidFill>
              </a:rPr>
            </a:br>
            <a:endParaRPr lang="es-MX">
              <a:solidFill>
                <a:srgbClr val="FF0000"/>
              </a:solidFill>
            </a:endParaRPr>
          </a:p>
        </p:txBody>
      </p:sp>
      <p:graphicFrame>
        <p:nvGraphicFramePr>
          <p:cNvPr id="8" name="Marcador de contenido 7">
            <a:extLst>
              <a:ext uri="{FF2B5EF4-FFF2-40B4-BE49-F238E27FC236}">
                <a16:creationId xmlns:a16="http://schemas.microsoft.com/office/drawing/2014/main" id="{F7545484-4C1C-E1D9-2C48-22695EF5C117}"/>
              </a:ext>
            </a:extLst>
          </p:cNvPr>
          <p:cNvGraphicFramePr>
            <a:graphicFrameLocks noGrp="1"/>
          </p:cNvGraphicFramePr>
          <p:nvPr>
            <p:ph idx="1"/>
            <p:extLst>
              <p:ext uri="{D42A27DB-BD31-4B8C-83A1-F6EECF244321}">
                <p14:modId xmlns:p14="http://schemas.microsoft.com/office/powerpoint/2010/main" val="262759005"/>
              </p:ext>
            </p:extLst>
          </p:nvPr>
        </p:nvGraphicFramePr>
        <p:xfrm>
          <a:off x="1642224" y="1078603"/>
          <a:ext cx="8632890" cy="5140086"/>
        </p:xfrm>
        <a:graphic>
          <a:graphicData uri="http://schemas.openxmlformats.org/drawingml/2006/table">
            <a:tbl>
              <a:tblPr firstRow="1" bandRow="1">
                <a:effectLst>
                  <a:outerShdw blurRad="152400" dist="76200" dir="8400000" sx="88000" sy="88000" algn="tl" rotWithShape="0">
                    <a:prstClr val="black">
                      <a:alpha val="40000"/>
                    </a:prstClr>
                  </a:outerShdw>
                </a:effectLst>
                <a:tableStyleId>{5C22544A-7EE6-4342-B048-85BDC9FD1C3A}</a:tableStyleId>
              </a:tblPr>
              <a:tblGrid>
                <a:gridCol w="4316445">
                  <a:extLst>
                    <a:ext uri="{9D8B030D-6E8A-4147-A177-3AD203B41FA5}">
                      <a16:colId xmlns:a16="http://schemas.microsoft.com/office/drawing/2014/main" val="1143359853"/>
                    </a:ext>
                  </a:extLst>
                </a:gridCol>
                <a:gridCol w="4316445">
                  <a:extLst>
                    <a:ext uri="{9D8B030D-6E8A-4147-A177-3AD203B41FA5}">
                      <a16:colId xmlns:a16="http://schemas.microsoft.com/office/drawing/2014/main" val="18680561"/>
                    </a:ext>
                  </a:extLst>
                </a:gridCol>
              </a:tblGrid>
              <a:tr h="536641">
                <a:tc>
                  <a:txBody>
                    <a:bodyPr/>
                    <a:lstStyle/>
                    <a:p>
                      <a:pPr algn="ctr"/>
                      <a:r>
                        <a:rPr lang="es-MX" sz="1800"/>
                        <a:t>Componente</a:t>
                      </a:r>
                    </a:p>
                  </a:txBody>
                  <a:tcPr anchor="ctr">
                    <a:solidFill>
                      <a:schemeClr val="accent1"/>
                    </a:solidFill>
                  </a:tcPr>
                </a:tc>
                <a:tc>
                  <a:txBody>
                    <a:bodyPr/>
                    <a:lstStyle/>
                    <a:p>
                      <a:pPr algn="ctr"/>
                      <a:r>
                        <a:rPr lang="es-MX" sz="1800"/>
                        <a:t>Costo Estimado (MXN)</a:t>
                      </a:r>
                    </a:p>
                  </a:txBody>
                  <a:tcPr anchor="ctr">
                    <a:solidFill>
                      <a:schemeClr val="accent1"/>
                    </a:solidFill>
                  </a:tcPr>
                </a:tc>
                <a:extLst>
                  <a:ext uri="{0D108BD9-81ED-4DB2-BD59-A6C34878D82A}">
                    <a16:rowId xmlns:a16="http://schemas.microsoft.com/office/drawing/2014/main" val="2875941899"/>
                  </a:ext>
                </a:extLst>
              </a:tr>
              <a:tr h="536641">
                <a:tc>
                  <a:txBody>
                    <a:bodyPr/>
                    <a:lstStyle/>
                    <a:p>
                      <a:pPr algn="ctr"/>
                      <a:r>
                        <a:rPr lang="es-MX" sz="1800"/>
                        <a:t>Sensor ESP32</a:t>
                      </a:r>
                    </a:p>
                  </a:txBody>
                  <a:tcPr anchor="ctr">
                    <a:solidFill>
                      <a:schemeClr val="accent1">
                        <a:tint val="40000"/>
                      </a:schemeClr>
                    </a:solidFill>
                  </a:tcPr>
                </a:tc>
                <a:tc>
                  <a:txBody>
                    <a:bodyPr/>
                    <a:lstStyle/>
                    <a:p>
                      <a:pPr algn="ctr"/>
                      <a:r>
                        <a:rPr lang="es-MX" sz="1800"/>
                        <a:t>$200</a:t>
                      </a:r>
                    </a:p>
                  </a:txBody>
                  <a:tcPr anchor="ctr">
                    <a:solidFill>
                      <a:schemeClr val="accent1">
                        <a:tint val="40000"/>
                      </a:schemeClr>
                    </a:solidFill>
                  </a:tcPr>
                </a:tc>
                <a:extLst>
                  <a:ext uri="{0D108BD9-81ED-4DB2-BD59-A6C34878D82A}">
                    <a16:rowId xmlns:a16="http://schemas.microsoft.com/office/drawing/2014/main" val="1867243168"/>
                  </a:ext>
                </a:extLst>
              </a:tr>
              <a:tr h="536641">
                <a:tc>
                  <a:txBody>
                    <a:bodyPr/>
                    <a:lstStyle/>
                    <a:p>
                      <a:pPr lvl="0" algn="ctr">
                        <a:lnSpc>
                          <a:spcPct val="100000"/>
                        </a:lnSpc>
                        <a:spcBef>
                          <a:spcPts val="0"/>
                        </a:spcBef>
                        <a:spcAft>
                          <a:spcPts val="0"/>
                        </a:spcAft>
                        <a:buNone/>
                      </a:pPr>
                      <a:r>
                        <a:rPr lang="es-MX" sz="1800" b="0" i="0" u="none" strike="noStrike" noProof="0">
                          <a:latin typeface="Aptos"/>
                        </a:rPr>
                        <a:t>Sensor de voltaje ac ZmptB</a:t>
                      </a:r>
                      <a:endParaRPr lang="es-MX" sz="1800"/>
                    </a:p>
                    <a:p>
                      <a:pPr lvl="0" algn="ctr">
                        <a:buNone/>
                      </a:pPr>
                      <a:endParaRPr lang="es-MX" sz="1800"/>
                    </a:p>
                  </a:txBody>
                  <a:tcPr anchor="ctr">
                    <a:solidFill>
                      <a:schemeClr val="accent1">
                        <a:tint val="20000"/>
                      </a:schemeClr>
                    </a:solidFill>
                  </a:tcPr>
                </a:tc>
                <a:tc>
                  <a:txBody>
                    <a:bodyPr/>
                    <a:lstStyle/>
                    <a:p>
                      <a:pPr algn="ctr"/>
                      <a:r>
                        <a:rPr lang="es-MX" sz="1800"/>
                        <a:t>$120</a:t>
                      </a:r>
                    </a:p>
                  </a:txBody>
                  <a:tcPr anchor="ctr">
                    <a:solidFill>
                      <a:schemeClr val="accent1">
                        <a:tint val="20000"/>
                      </a:schemeClr>
                    </a:solidFill>
                  </a:tcPr>
                </a:tc>
                <a:extLst>
                  <a:ext uri="{0D108BD9-81ED-4DB2-BD59-A6C34878D82A}">
                    <a16:rowId xmlns:a16="http://schemas.microsoft.com/office/drawing/2014/main" val="1195922376"/>
                  </a:ext>
                </a:extLst>
              </a:tr>
              <a:tr h="536641">
                <a:tc>
                  <a:txBody>
                    <a:bodyPr/>
                    <a:lstStyle/>
                    <a:p>
                      <a:pPr lvl="0" algn="ctr">
                        <a:lnSpc>
                          <a:spcPct val="100000"/>
                        </a:lnSpc>
                        <a:spcBef>
                          <a:spcPts val="0"/>
                        </a:spcBef>
                        <a:spcAft>
                          <a:spcPts val="0"/>
                        </a:spcAft>
                        <a:buNone/>
                      </a:pPr>
                      <a:r>
                        <a:rPr lang="es-MX" sz="1800" b="0" i="0" u="none" strike="noStrike" noProof="0">
                          <a:latin typeface="Aptos"/>
                        </a:rPr>
                        <a:t>Modulo Ssr-25da </a:t>
                      </a:r>
                      <a:endParaRPr lang="es-MX" sz="1800"/>
                    </a:p>
                    <a:p>
                      <a:pPr lvl="0" algn="ctr">
                        <a:buNone/>
                      </a:pPr>
                      <a:r>
                        <a:rPr lang="es-MX" sz="1800" b="0" i="0" u="none" strike="noStrike" noProof="0">
                          <a:latin typeface="Aptos"/>
                        </a:rPr>
                        <a:t>Relay</a:t>
                      </a:r>
                      <a:endParaRPr lang="es-MX" sz="1800"/>
                    </a:p>
                  </a:txBody>
                  <a:tcPr anchor="ctr">
                    <a:solidFill>
                      <a:schemeClr val="accent1">
                        <a:tint val="40000"/>
                      </a:schemeClr>
                    </a:solidFill>
                  </a:tcPr>
                </a:tc>
                <a:tc>
                  <a:txBody>
                    <a:bodyPr/>
                    <a:lstStyle/>
                    <a:p>
                      <a:pPr algn="ctr"/>
                      <a:r>
                        <a:rPr lang="es-MX" sz="1800"/>
                        <a:t>$105</a:t>
                      </a:r>
                    </a:p>
                  </a:txBody>
                  <a:tcPr anchor="ctr">
                    <a:solidFill>
                      <a:schemeClr val="accent1">
                        <a:tint val="40000"/>
                      </a:schemeClr>
                    </a:solidFill>
                  </a:tcPr>
                </a:tc>
                <a:extLst>
                  <a:ext uri="{0D108BD9-81ED-4DB2-BD59-A6C34878D82A}">
                    <a16:rowId xmlns:a16="http://schemas.microsoft.com/office/drawing/2014/main" val="4028946073"/>
                  </a:ext>
                </a:extLst>
              </a:tr>
              <a:tr h="536641">
                <a:tc>
                  <a:txBody>
                    <a:bodyPr/>
                    <a:lstStyle/>
                    <a:p>
                      <a:pPr lvl="0" algn="ctr">
                        <a:lnSpc>
                          <a:spcPct val="100000"/>
                        </a:lnSpc>
                        <a:spcBef>
                          <a:spcPts val="0"/>
                        </a:spcBef>
                        <a:spcAft>
                          <a:spcPts val="0"/>
                        </a:spcAft>
                        <a:buNone/>
                      </a:pPr>
                      <a:r>
                        <a:rPr lang="es-MX" sz="1800" b="0" i="0" u="none" strike="noStrike" noProof="0">
                          <a:latin typeface="Aptos"/>
                        </a:rPr>
                        <a:t>Tecneu Convertidor AC DC </a:t>
                      </a:r>
                      <a:endParaRPr lang="es-MX" sz="1800"/>
                    </a:p>
                    <a:p>
                      <a:pPr lvl="0" algn="ctr">
                        <a:buNone/>
                      </a:pPr>
                      <a:endParaRPr lang="es-MX" sz="1800"/>
                    </a:p>
                  </a:txBody>
                  <a:tcPr anchor="ctr">
                    <a:solidFill>
                      <a:schemeClr val="accent1">
                        <a:tint val="20000"/>
                      </a:schemeClr>
                    </a:solidFill>
                  </a:tcPr>
                </a:tc>
                <a:tc>
                  <a:txBody>
                    <a:bodyPr/>
                    <a:lstStyle/>
                    <a:p>
                      <a:pPr algn="ctr"/>
                      <a:r>
                        <a:rPr lang="es-MX" sz="1800"/>
                        <a:t>$170</a:t>
                      </a:r>
                    </a:p>
                  </a:txBody>
                  <a:tcPr anchor="ctr">
                    <a:solidFill>
                      <a:schemeClr val="accent1">
                        <a:tint val="20000"/>
                      </a:schemeClr>
                    </a:solidFill>
                  </a:tcPr>
                </a:tc>
                <a:extLst>
                  <a:ext uri="{0D108BD9-81ED-4DB2-BD59-A6C34878D82A}">
                    <a16:rowId xmlns:a16="http://schemas.microsoft.com/office/drawing/2014/main" val="3391636112"/>
                  </a:ext>
                </a:extLst>
              </a:tr>
              <a:tr h="536641">
                <a:tc>
                  <a:txBody>
                    <a:bodyPr/>
                    <a:lstStyle/>
                    <a:p>
                      <a:pPr lvl="0" algn="ctr">
                        <a:buNone/>
                      </a:pPr>
                      <a:r>
                        <a:rPr lang="es-MX" sz="1800" b="0" i="0" u="none" strike="noStrike" noProof="0">
                          <a:latin typeface="Aptos"/>
                        </a:rPr>
                        <a:t>Sensor de corriente Hall WCS 1700</a:t>
                      </a:r>
                      <a:endParaRPr lang="es-MX" sz="1800"/>
                    </a:p>
                  </a:txBody>
                  <a:tcPr anchor="ctr">
                    <a:solidFill>
                      <a:schemeClr val="accent1">
                        <a:tint val="20000"/>
                      </a:schemeClr>
                    </a:solidFill>
                  </a:tcPr>
                </a:tc>
                <a:tc>
                  <a:txBody>
                    <a:bodyPr/>
                    <a:lstStyle/>
                    <a:p>
                      <a:pPr lvl="0" algn="ctr">
                        <a:buNone/>
                      </a:pPr>
                      <a:r>
                        <a:rPr lang="es-MX" sz="1800"/>
                        <a:t>$270</a:t>
                      </a:r>
                    </a:p>
                  </a:txBody>
                  <a:tcPr anchor="ctr">
                    <a:solidFill>
                      <a:schemeClr val="accent1">
                        <a:tint val="20000"/>
                      </a:schemeClr>
                    </a:solidFill>
                  </a:tcPr>
                </a:tc>
                <a:extLst>
                  <a:ext uri="{0D108BD9-81ED-4DB2-BD59-A6C34878D82A}">
                    <a16:rowId xmlns:a16="http://schemas.microsoft.com/office/drawing/2014/main" val="2558850617"/>
                  </a:ext>
                </a:extLst>
              </a:tr>
              <a:tr h="536641">
                <a:tc>
                  <a:txBody>
                    <a:bodyPr/>
                    <a:lstStyle/>
                    <a:p>
                      <a:pPr lvl="0" algn="ctr">
                        <a:buNone/>
                      </a:pPr>
                      <a:r>
                        <a:rPr lang="es-MX" sz="1800" b="0" i="0" u="none" strike="noStrike" noProof="0">
                          <a:latin typeface="Aptos"/>
                        </a:rPr>
                        <a:t>Amplificador Operacional</a:t>
                      </a:r>
                      <a:endParaRPr lang="es-MX" sz="1800"/>
                    </a:p>
                  </a:txBody>
                  <a:tcPr anchor="ctr">
                    <a:solidFill>
                      <a:schemeClr val="accent1">
                        <a:tint val="20000"/>
                      </a:schemeClr>
                    </a:solidFill>
                  </a:tcPr>
                </a:tc>
                <a:tc>
                  <a:txBody>
                    <a:bodyPr/>
                    <a:lstStyle/>
                    <a:p>
                      <a:pPr lvl="0" algn="ctr">
                        <a:buNone/>
                      </a:pPr>
                      <a:r>
                        <a:rPr lang="es-MX" sz="1800"/>
                        <a:t>$50</a:t>
                      </a:r>
                    </a:p>
                  </a:txBody>
                  <a:tcPr anchor="ctr">
                    <a:solidFill>
                      <a:schemeClr val="accent1">
                        <a:tint val="20000"/>
                      </a:schemeClr>
                    </a:solidFill>
                  </a:tcPr>
                </a:tc>
                <a:extLst>
                  <a:ext uri="{0D108BD9-81ED-4DB2-BD59-A6C34878D82A}">
                    <a16:rowId xmlns:a16="http://schemas.microsoft.com/office/drawing/2014/main" val="2959652863"/>
                  </a:ext>
                </a:extLst>
              </a:tr>
              <a:tr h="536641">
                <a:tc>
                  <a:txBody>
                    <a:bodyPr/>
                    <a:lstStyle/>
                    <a:p>
                      <a:pPr lvl="0" algn="ctr">
                        <a:buNone/>
                      </a:pPr>
                      <a:r>
                        <a:rPr lang="es-MX" sz="1800" b="0" i="0" u="none" strike="noStrike" noProof="0">
                          <a:latin typeface="Aptos"/>
                        </a:rPr>
                        <a:t>Caja</a:t>
                      </a:r>
                    </a:p>
                  </a:txBody>
                  <a:tcPr anchor="ctr">
                    <a:solidFill>
                      <a:schemeClr val="accent1">
                        <a:tint val="20000"/>
                      </a:schemeClr>
                    </a:solidFill>
                  </a:tcPr>
                </a:tc>
                <a:tc>
                  <a:txBody>
                    <a:bodyPr/>
                    <a:lstStyle/>
                    <a:p>
                      <a:pPr lvl="0" algn="ctr">
                        <a:buNone/>
                      </a:pPr>
                      <a:r>
                        <a:rPr lang="es-MX" sz="1800"/>
                        <a:t>$100</a:t>
                      </a:r>
                    </a:p>
                  </a:txBody>
                  <a:tcPr anchor="ctr">
                    <a:solidFill>
                      <a:schemeClr val="accent1">
                        <a:tint val="20000"/>
                      </a:schemeClr>
                    </a:solidFill>
                  </a:tcPr>
                </a:tc>
                <a:extLst>
                  <a:ext uri="{0D108BD9-81ED-4DB2-BD59-A6C34878D82A}">
                    <a16:rowId xmlns:a16="http://schemas.microsoft.com/office/drawing/2014/main" val="2664559345"/>
                  </a:ext>
                </a:extLst>
              </a:tr>
              <a:tr h="536641">
                <a:tc>
                  <a:txBody>
                    <a:bodyPr/>
                    <a:lstStyle/>
                    <a:p>
                      <a:pPr algn="ctr"/>
                      <a:r>
                        <a:rPr lang="es-MX" sz="1800" b="1"/>
                        <a:t>Total </a:t>
                      </a:r>
                      <a:endParaRPr lang="es-MX" sz="1800"/>
                    </a:p>
                  </a:txBody>
                  <a:tcPr anchor="ctr">
                    <a:solidFill>
                      <a:schemeClr val="accent1">
                        <a:tint val="40000"/>
                      </a:schemeClr>
                    </a:solidFill>
                  </a:tcPr>
                </a:tc>
                <a:tc>
                  <a:txBody>
                    <a:bodyPr/>
                    <a:lstStyle/>
                    <a:p>
                      <a:pPr algn="ctr"/>
                      <a:r>
                        <a:rPr lang="es-MX" sz="1800" b="1"/>
                        <a:t>$1015</a:t>
                      </a:r>
                      <a:endParaRPr lang="es-MX" sz="1800"/>
                    </a:p>
                  </a:txBody>
                  <a:tcPr anchor="ctr">
                    <a:solidFill>
                      <a:schemeClr val="accent1">
                        <a:tint val="40000"/>
                      </a:schemeClr>
                    </a:solidFill>
                  </a:tcPr>
                </a:tc>
                <a:extLst>
                  <a:ext uri="{0D108BD9-81ED-4DB2-BD59-A6C34878D82A}">
                    <a16:rowId xmlns:a16="http://schemas.microsoft.com/office/drawing/2014/main" val="1357158894"/>
                  </a:ext>
                </a:extLst>
              </a:tr>
            </a:tbl>
          </a:graphicData>
        </a:graphic>
      </p:graphicFrame>
    </p:spTree>
    <p:extLst>
      <p:ext uri="{BB962C8B-B14F-4D97-AF65-F5344CB8AC3E}">
        <p14:creationId xmlns:p14="http://schemas.microsoft.com/office/powerpoint/2010/main" val="23039033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12</Slides>
  <Notes>1</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Tema de Office</vt:lpstr>
      <vt:lpstr>WattSense: Sistema De Monitoreo Energético Basado En Lot Y Machine Learning Que Permite Analizar El Consumo</vt:lpstr>
      <vt:lpstr>Problemática</vt:lpstr>
      <vt:lpstr>Descripción de la propuesta</vt:lpstr>
      <vt:lpstr>Descripción técnica de la Solución</vt:lpstr>
      <vt:lpstr>Analisis de mercado</vt:lpstr>
      <vt:lpstr>Propiedad intelectual</vt:lpstr>
      <vt:lpstr>Plan de Negocios - Resumen Ejecutivo y Estrategia</vt:lpstr>
      <vt:lpstr>Prototipo</vt:lpstr>
      <vt:lpstr>Costo de Prototipo </vt:lpstr>
      <vt:lpstr>Plan Operativo y Financiero</vt:lpstr>
      <vt:lpstr>Conclusión</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CLAUDIO TORREZ DE PAZ</dc:creator>
  <cp:revision>1</cp:revision>
  <dcterms:created xsi:type="dcterms:W3CDTF">2025-05-09T19:38:36Z</dcterms:created>
  <dcterms:modified xsi:type="dcterms:W3CDTF">2025-09-25T07:03:41Z</dcterms:modified>
</cp:coreProperties>
</file>